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9" r:id="rId3"/>
    <p:sldId id="273" r:id="rId4"/>
    <p:sldId id="280" r:id="rId5"/>
    <p:sldId id="274" r:id="rId6"/>
    <p:sldId id="263" r:id="rId7"/>
    <p:sldId id="275" r:id="rId8"/>
    <p:sldId id="276" r:id="rId9"/>
    <p:sldId id="277" r:id="rId10"/>
    <p:sldId id="278" r:id="rId11"/>
    <p:sldId id="279" r:id="rId12"/>
    <p:sldId id="269" r:id="rId13"/>
    <p:sldId id="281" r:id="rId14"/>
    <p:sldId id="271" r:id="rId15"/>
    <p:sldId id="272" r:id="rId16"/>
    <p:sldId id="258" r:id="rId17"/>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10" autoAdjust="0"/>
    <p:restoredTop sz="94660"/>
  </p:normalViewPr>
  <p:slideViewPr>
    <p:cSldViewPr>
      <p:cViewPr varScale="1">
        <p:scale>
          <a:sx n="72" d="100"/>
          <a:sy n="72" d="100"/>
        </p:scale>
        <p:origin x="804" y="66"/>
      </p:cViewPr>
      <p:guideLst>
        <p:guide orient="horz" pos="2160"/>
        <p:guide pos="3840"/>
      </p:guideLst>
    </p:cSldViewPr>
  </p:slideViewPr>
  <p:notesTextViewPr>
    <p:cViewPr>
      <p:scale>
        <a:sx n="100" d="100"/>
        <a:sy n="100" d="100"/>
      </p:scale>
      <p:origin x="0" y="0"/>
    </p:cViewPr>
  </p:notesTextViewPr>
  <p:notesViewPr>
    <p:cSldViewPr>
      <p:cViewPr varScale="1">
        <p:scale>
          <a:sx n="73" d="100"/>
          <a:sy n="73" d="100"/>
        </p:scale>
        <p:origin x="-154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696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696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EC9C383-C232-4AF4-B027-CBF2EA418088}" type="slidenum">
              <a:rPr lang="ru-RU"/>
              <a:pPr/>
              <a:t>‹nº›</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2</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1906892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3</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3144630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4</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510071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5</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422356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6</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33328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7</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2935550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8</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3113962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9</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1968395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10</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726587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11</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3286045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12</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202413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13</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2637749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14</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506455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85077-AB47-41FC-8B32-46D6E6CB2128}" type="slidenum">
              <a:rPr lang="en-US" altLang="es-PE"/>
              <a:pPr/>
              <a:t>15</a:t>
            </a:fld>
            <a:endParaRPr lang="en-US" altLang="es-PE"/>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ru-RU" altLang="es-PE"/>
          </a:p>
        </p:txBody>
      </p:sp>
    </p:spTree>
    <p:extLst>
      <p:ext uri="{BB962C8B-B14F-4D97-AF65-F5344CB8AC3E}">
        <p14:creationId xmlns:p14="http://schemas.microsoft.com/office/powerpoint/2010/main" val="414663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34435" y="1989138"/>
            <a:ext cx="5666317" cy="893762"/>
          </a:xfrm>
          <a:effectLst>
            <a:outerShdw dist="17961" dir="2700000" algn="ctr" rotWithShape="0">
              <a:schemeClr val="bg2"/>
            </a:outerShdw>
          </a:effectLst>
        </p:spPr>
        <p:txBody>
          <a:bodyPr/>
          <a:lstStyle>
            <a:lvl1pPr>
              <a:defRPr sz="1350" b="1"/>
            </a:lvl1pPr>
          </a:lstStyle>
          <a:p>
            <a:r>
              <a:rPr lang="ru-RU"/>
              <a:t>Click to edit Master title style</a:t>
            </a:r>
          </a:p>
        </p:txBody>
      </p:sp>
      <p:sp>
        <p:nvSpPr>
          <p:cNvPr id="5123" name="Rectangle 3"/>
          <p:cNvSpPr>
            <a:spLocks noGrp="1" noChangeArrowheads="1"/>
          </p:cNvSpPr>
          <p:nvPr>
            <p:ph type="subTitle" idx="1"/>
          </p:nvPr>
        </p:nvSpPr>
        <p:spPr>
          <a:xfrm>
            <a:off x="334435" y="2781300"/>
            <a:ext cx="5666317" cy="503238"/>
          </a:xfrm>
          <a:effectLst>
            <a:outerShdw dist="17961" dir="2700000" algn="ctr" rotWithShape="0">
              <a:schemeClr val="bg2"/>
            </a:outerShdw>
          </a:effectLst>
        </p:spPr>
        <p:txBody>
          <a:bodyPr/>
          <a:lstStyle>
            <a:lvl1pPr marL="0" indent="0">
              <a:buFontTx/>
              <a:buNone/>
              <a:defRPr sz="1350" b="1"/>
            </a:lvl1pPr>
          </a:lstStyle>
          <a:p>
            <a:r>
              <a:rPr lang="ru-RU"/>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3"/>
            <a:ext cx="10363200" cy="1362075"/>
          </a:xfrm>
        </p:spPr>
        <p:txBody>
          <a:bodyPr anchor="t"/>
          <a:lstStyle>
            <a:lvl1pPr algn="l">
              <a:defRPr sz="3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ru-RU"/>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1775886" y="908050"/>
            <a:ext cx="4938183" cy="5257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917267" y="908050"/>
            <a:ext cx="4940300" cy="5257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Содержимое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2" y="273050"/>
            <a:ext cx="4011084" cy="1162050"/>
          </a:xfrm>
        </p:spPr>
        <p:txBody>
          <a:bodyPr anchor="b"/>
          <a:lstStyle>
            <a:lvl1pPr algn="l">
              <a:defRPr sz="1500" b="1"/>
            </a:lvl1pPr>
          </a:lstStyle>
          <a:p>
            <a:r>
              <a:rPr lang="ru-RU"/>
              <a:t>Образец заголовка</a:t>
            </a:r>
          </a:p>
        </p:txBody>
      </p:sp>
      <p:sp>
        <p:nvSpPr>
          <p:cNvPr id="3" name="Содержимое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15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338736" y="188916"/>
            <a:ext cx="2518833" cy="5976937"/>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1775886" y="188916"/>
            <a:ext cx="7359649" cy="597693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75886" y="188913"/>
            <a:ext cx="9408583" cy="508000"/>
          </a:xfrm>
          <a:prstGeom prst="rect">
            <a:avLst/>
          </a:prstGeom>
          <a:noFill/>
          <a:ln w="9525">
            <a:noFill/>
            <a:miter lim="800000"/>
            <a:headEnd/>
            <a:tailEnd/>
          </a:ln>
          <a:effectLst>
            <a:outerShdw dist="17961" dir="2700000" algn="ctr" rotWithShape="0">
              <a:schemeClr val="bg1"/>
            </a:outerShdw>
          </a:effectLst>
        </p:spPr>
        <p:txBody>
          <a:bodyPr vert="horz" wrap="square" lIns="91440" tIns="45720" rIns="91440" bIns="45720" numCol="1" anchor="ctr" anchorCtr="0" compatLnSpc="1">
            <a:prstTxWarp prst="textNoShape">
              <a:avLst/>
            </a:prstTxWarp>
          </a:bodyPr>
          <a:lstStyle/>
          <a:p>
            <a:pPr lvl="0"/>
            <a:r>
              <a:rPr lang="ru-RU"/>
              <a:t>Click to edit Master title style</a:t>
            </a:r>
          </a:p>
        </p:txBody>
      </p:sp>
      <p:sp>
        <p:nvSpPr>
          <p:cNvPr id="1027" name="Rectangle 3"/>
          <p:cNvSpPr>
            <a:spLocks noGrp="1" noChangeArrowheads="1"/>
          </p:cNvSpPr>
          <p:nvPr>
            <p:ph type="body" idx="1"/>
          </p:nvPr>
        </p:nvSpPr>
        <p:spPr bwMode="auto">
          <a:xfrm>
            <a:off x="1775885" y="908050"/>
            <a:ext cx="10081683" cy="5257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bg1"/>
          </a:solidFill>
          <a:latin typeface="Arial" charset="0"/>
        </a:defRPr>
      </a:lvl2pPr>
      <a:lvl3pPr algn="l" rtl="0" fontAlgn="base">
        <a:spcBef>
          <a:spcPct val="0"/>
        </a:spcBef>
        <a:spcAft>
          <a:spcPct val="0"/>
        </a:spcAft>
        <a:defRPr sz="2400">
          <a:solidFill>
            <a:schemeClr val="bg1"/>
          </a:solidFill>
          <a:latin typeface="Arial" charset="0"/>
        </a:defRPr>
      </a:lvl3pPr>
      <a:lvl4pPr algn="l" rtl="0" fontAlgn="base">
        <a:spcBef>
          <a:spcPct val="0"/>
        </a:spcBef>
        <a:spcAft>
          <a:spcPct val="0"/>
        </a:spcAft>
        <a:defRPr sz="2400">
          <a:solidFill>
            <a:schemeClr val="bg1"/>
          </a:solidFill>
          <a:latin typeface="Arial" charset="0"/>
        </a:defRPr>
      </a:lvl4pPr>
      <a:lvl5pPr algn="l" rtl="0" fontAlgn="base">
        <a:spcBef>
          <a:spcPct val="0"/>
        </a:spcBef>
        <a:spcAft>
          <a:spcPct val="0"/>
        </a:spcAft>
        <a:defRPr sz="2400">
          <a:solidFill>
            <a:schemeClr val="bg1"/>
          </a:solidFill>
          <a:latin typeface="Arial" charset="0"/>
        </a:defRPr>
      </a:lvl5pPr>
      <a:lvl6pPr marL="342900" algn="l" rtl="0" fontAlgn="base">
        <a:spcBef>
          <a:spcPct val="0"/>
        </a:spcBef>
        <a:spcAft>
          <a:spcPct val="0"/>
        </a:spcAft>
        <a:defRPr sz="2400">
          <a:solidFill>
            <a:schemeClr val="bg1"/>
          </a:solidFill>
          <a:latin typeface="Arial" charset="0"/>
        </a:defRPr>
      </a:lvl6pPr>
      <a:lvl7pPr marL="685800" algn="l" rtl="0" fontAlgn="base">
        <a:spcBef>
          <a:spcPct val="0"/>
        </a:spcBef>
        <a:spcAft>
          <a:spcPct val="0"/>
        </a:spcAft>
        <a:defRPr sz="2400">
          <a:solidFill>
            <a:schemeClr val="bg1"/>
          </a:solidFill>
          <a:latin typeface="Arial" charset="0"/>
        </a:defRPr>
      </a:lvl7pPr>
      <a:lvl8pPr marL="1028700" algn="l" rtl="0" fontAlgn="base">
        <a:spcBef>
          <a:spcPct val="0"/>
        </a:spcBef>
        <a:spcAft>
          <a:spcPct val="0"/>
        </a:spcAft>
        <a:defRPr sz="2400">
          <a:solidFill>
            <a:schemeClr val="bg1"/>
          </a:solidFill>
          <a:latin typeface="Arial" charset="0"/>
        </a:defRPr>
      </a:lvl8pPr>
      <a:lvl9pPr marL="1371600" algn="l" rtl="0" fontAlgn="base">
        <a:spcBef>
          <a:spcPct val="0"/>
        </a:spcBef>
        <a:spcAft>
          <a:spcPct val="0"/>
        </a:spcAft>
        <a:defRPr sz="2400">
          <a:solidFill>
            <a:schemeClr val="bg1"/>
          </a:solidFill>
          <a:latin typeface="Arial" charset="0"/>
        </a:defRPr>
      </a:lvl9pPr>
    </p:titleStyle>
    <p:bodyStyle>
      <a:lvl1pPr marL="257175" indent="-257175" algn="l" rtl="0" fontAlgn="base">
        <a:spcBef>
          <a:spcPct val="20000"/>
        </a:spcBef>
        <a:spcAft>
          <a:spcPct val="0"/>
        </a:spcAft>
        <a:buChar char="•"/>
        <a:defRPr sz="2100">
          <a:solidFill>
            <a:schemeClr val="bg1"/>
          </a:solidFill>
          <a:latin typeface="+mn-lt"/>
          <a:ea typeface="+mn-ea"/>
          <a:cs typeface="+mn-cs"/>
        </a:defRPr>
      </a:lvl1pPr>
      <a:lvl2pPr marL="557213" indent="-214313" algn="l" rtl="0" fontAlgn="base">
        <a:spcBef>
          <a:spcPct val="20000"/>
        </a:spcBef>
        <a:spcAft>
          <a:spcPct val="0"/>
        </a:spcAft>
        <a:buChar char="–"/>
        <a:defRPr sz="1800" b="1">
          <a:solidFill>
            <a:schemeClr val="bg1"/>
          </a:solidFill>
          <a:latin typeface="+mn-lt"/>
        </a:defRPr>
      </a:lvl2pPr>
      <a:lvl3pPr marL="857250" indent="-171450" algn="l" rtl="0" fontAlgn="base">
        <a:spcBef>
          <a:spcPct val="20000"/>
        </a:spcBef>
        <a:spcAft>
          <a:spcPct val="0"/>
        </a:spcAft>
        <a:buChar char="•"/>
        <a:defRPr sz="1800">
          <a:solidFill>
            <a:schemeClr val="bg1"/>
          </a:solidFill>
          <a:latin typeface="+mn-lt"/>
        </a:defRPr>
      </a:lvl3pPr>
      <a:lvl4pPr marL="1200150" indent="-171450" algn="l" rtl="0" fontAlgn="base">
        <a:spcBef>
          <a:spcPct val="20000"/>
        </a:spcBef>
        <a:spcAft>
          <a:spcPct val="0"/>
        </a:spcAft>
        <a:buChar char="–"/>
        <a:defRPr sz="1500">
          <a:solidFill>
            <a:schemeClr val="bg1"/>
          </a:solidFill>
          <a:latin typeface="+mn-lt"/>
        </a:defRPr>
      </a:lvl4pPr>
      <a:lvl5pPr marL="1543050" indent="-171450" algn="l" rtl="0" fontAlgn="base">
        <a:spcBef>
          <a:spcPct val="20000"/>
        </a:spcBef>
        <a:spcAft>
          <a:spcPct val="0"/>
        </a:spcAft>
        <a:buChar char="»"/>
        <a:defRPr sz="1500">
          <a:solidFill>
            <a:schemeClr val="bg1"/>
          </a:solidFill>
          <a:latin typeface="+mn-lt"/>
        </a:defRPr>
      </a:lvl5pPr>
      <a:lvl6pPr marL="1885950" indent="-171450" algn="l" rtl="0" fontAlgn="base">
        <a:spcBef>
          <a:spcPct val="20000"/>
        </a:spcBef>
        <a:spcAft>
          <a:spcPct val="0"/>
        </a:spcAft>
        <a:buChar char="»"/>
        <a:defRPr sz="1500">
          <a:solidFill>
            <a:schemeClr val="bg1"/>
          </a:solidFill>
          <a:latin typeface="+mn-lt"/>
        </a:defRPr>
      </a:lvl6pPr>
      <a:lvl7pPr marL="2228850" indent="-171450" algn="l" rtl="0" fontAlgn="base">
        <a:spcBef>
          <a:spcPct val="20000"/>
        </a:spcBef>
        <a:spcAft>
          <a:spcPct val="0"/>
        </a:spcAft>
        <a:buChar char="»"/>
        <a:defRPr sz="1500">
          <a:solidFill>
            <a:schemeClr val="bg1"/>
          </a:solidFill>
          <a:latin typeface="+mn-lt"/>
        </a:defRPr>
      </a:lvl7pPr>
      <a:lvl8pPr marL="2571750" indent="-171450" algn="l" rtl="0" fontAlgn="base">
        <a:spcBef>
          <a:spcPct val="20000"/>
        </a:spcBef>
        <a:spcAft>
          <a:spcPct val="0"/>
        </a:spcAft>
        <a:buChar char="»"/>
        <a:defRPr sz="1500">
          <a:solidFill>
            <a:schemeClr val="bg1"/>
          </a:solidFill>
          <a:latin typeface="+mn-lt"/>
        </a:defRPr>
      </a:lvl8pPr>
      <a:lvl9pPr marL="2914650" indent="-171450" algn="l" rtl="0" fontAlgn="base">
        <a:spcBef>
          <a:spcPct val="20000"/>
        </a:spcBef>
        <a:spcAft>
          <a:spcPct val="0"/>
        </a:spcAft>
        <a:buChar char="»"/>
        <a:defRPr sz="1500">
          <a:solidFill>
            <a:schemeClr val="bg1"/>
          </a:solidFill>
          <a:latin typeface="+mn-lt"/>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hyperlink" Target="https://www.pinterest.com/apadilla55/escuela-sabatica/" TargetMode="External"/><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2.wdp"/><Relationship Id="rId2" Type="http://schemas.openxmlformats.org/officeDocument/2006/relationships/hyperlink" Target="https://www.facebook.com/apadilla88" TargetMode="Externa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hyperlink" Target="http://www.linkedin.com/pub/alfredo-padilla/27/902/330" TargetMode="External"/><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hyperlink" Target="https://plus.google.com/+AlfredoPadilla/posts" TargetMode="External"/><Relationship Id="rId10" Type="http://schemas.openxmlformats.org/officeDocument/2006/relationships/image" Target="../media/image6.png"/><Relationship Id="rId4" Type="http://schemas.openxmlformats.org/officeDocument/2006/relationships/hyperlink" Target="https://twitter.com/apadilla55" TargetMode="External"/><Relationship Id="rId9" Type="http://schemas.openxmlformats.org/officeDocument/2006/relationships/hyperlink" Target="https://gramadal.wordpress.com/" TargetMode="External"/><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gramadal.wordpress.com/"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ctrTitle"/>
          </p:nvPr>
        </p:nvSpPr>
        <p:spPr>
          <a:xfrm>
            <a:off x="911424" y="3212976"/>
            <a:ext cx="5832648" cy="630237"/>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p>
            <a:r>
              <a:rPr lang="es-ES" altLang="es-PE" sz="4800" dirty="0">
                <a:effectLst>
                  <a:outerShdw blurRad="38100" dist="38100" dir="2700000" algn="tl">
                    <a:srgbClr val="000000">
                      <a:alpha val="43137"/>
                    </a:srgbClr>
                  </a:outerShdw>
                </a:effectLst>
                <a:latin typeface="Calibri" panose="020F0502020204030204" pitchFamily="34" charset="0"/>
              </a:rPr>
              <a:t>El origen y la naturaleza de la Biblia</a:t>
            </a:r>
            <a:endParaRPr lang="es-PE" altLang="es-PE" sz="4800" dirty="0">
              <a:effectLst>
                <a:outerShdw blurRad="38100" dist="38100" dir="2700000" algn="tl">
                  <a:srgbClr val="000000">
                    <a:alpha val="43137"/>
                  </a:srgbClr>
                </a:outerShdw>
              </a:effectLst>
              <a:latin typeface="Calibri" panose="020F0502020204030204" pitchFamily="34" charset="0"/>
            </a:endParaRPr>
          </a:p>
        </p:txBody>
      </p:sp>
      <p:pic>
        <p:nvPicPr>
          <p:cNvPr id="7" name="Picture 9" descr="C:\Documents and Settings\Administrador.PIKOMULE\Escritorio\facebook_icon.png">
            <a:hlinkClick r:id="rId2"/>
            <a:extLst>
              <a:ext uri="{FF2B5EF4-FFF2-40B4-BE49-F238E27FC236}">
                <a16:creationId xmlns:a16="http://schemas.microsoft.com/office/drawing/2014/main" id="{06C17B10-80A7-4B01-9D72-ABB6B5EEBC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81361" y="6252890"/>
            <a:ext cx="362374" cy="36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C:\Documents and Settings\Administrador.PIKOMULE\Escritorio\logo_twitter.png">
            <a:hlinkClick r:id="rId4"/>
            <a:extLst>
              <a:ext uri="{FF2B5EF4-FFF2-40B4-BE49-F238E27FC236}">
                <a16:creationId xmlns:a16="http://schemas.microsoft.com/office/drawing/2014/main" id="{C3A79FB1-80AF-4B7C-925A-D3FCB8974C0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01990" y="6248633"/>
            <a:ext cx="386348" cy="344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www.worldacademysport.com/environments/0/images/linkedin.png">
            <a:hlinkClick r:id="rId6"/>
            <a:extLst>
              <a:ext uri="{FF2B5EF4-FFF2-40B4-BE49-F238E27FC236}">
                <a16:creationId xmlns:a16="http://schemas.microsoft.com/office/drawing/2014/main" id="{5C0A651C-9F9D-43D5-9371-63B82A7AC640}"/>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436758" y="6240046"/>
            <a:ext cx="343421" cy="362032"/>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hlinkClick r:id="rId9"/>
            <a:extLst>
              <a:ext uri="{FF2B5EF4-FFF2-40B4-BE49-F238E27FC236}">
                <a16:creationId xmlns:a16="http://schemas.microsoft.com/office/drawing/2014/main" id="{4C8FA8DE-AD6B-447E-A65E-E6107A6CC2E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92894" y="6248633"/>
            <a:ext cx="411306" cy="392445"/>
          </a:xfrm>
          <a:prstGeom prst="rect">
            <a:avLst/>
          </a:prstGeom>
        </p:spPr>
      </p:pic>
      <p:pic>
        <p:nvPicPr>
          <p:cNvPr id="11" name="Picture 2" descr="http://noticias.adventista.es/wp-content/uploads/sites/8/2012/05/LOGO-UICASDE-sin-fondo.png">
            <a:extLst>
              <a:ext uri="{FF2B5EF4-FFF2-40B4-BE49-F238E27FC236}">
                <a16:creationId xmlns:a16="http://schemas.microsoft.com/office/drawing/2014/main" id="{244EED8F-2FC5-4FA3-BBAB-7727BBB171A2}"/>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8408408" y="6196902"/>
            <a:ext cx="443769" cy="40734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Imagen 11">
            <a:hlinkClick r:id="rId13"/>
            <a:extLst>
              <a:ext uri="{FF2B5EF4-FFF2-40B4-BE49-F238E27FC236}">
                <a16:creationId xmlns:a16="http://schemas.microsoft.com/office/drawing/2014/main" id="{813D79F5-98CE-4E39-A11C-B3A1CED9080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20896" y="6225346"/>
            <a:ext cx="391433" cy="391433"/>
          </a:xfrm>
          <a:prstGeom prst="rect">
            <a:avLst/>
          </a:prstGeom>
        </p:spPr>
      </p:pic>
      <p:pic>
        <p:nvPicPr>
          <p:cNvPr id="13" name="Imagen 12">
            <a:hlinkClick r:id="rId15"/>
            <a:extLst>
              <a:ext uri="{FF2B5EF4-FFF2-40B4-BE49-F238E27FC236}">
                <a16:creationId xmlns:a16="http://schemas.microsoft.com/office/drawing/2014/main" id="{14B9E0E1-6E04-4909-92F3-6DE39C0E154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flipH="1">
            <a:off x="11453046" y="6225346"/>
            <a:ext cx="375141" cy="3751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
          <p:cNvSpPr txBox="1">
            <a:spLocks noChangeArrowheads="1"/>
          </p:cNvSpPr>
          <p:nvPr/>
        </p:nvSpPr>
        <p:spPr bwMode="auto">
          <a:xfrm>
            <a:off x="2063552" y="2780928"/>
            <a:ext cx="9001000" cy="20978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Char char="•"/>
              <a:defRPr sz="2400" b="1"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b="1"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b="1"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3990" indent="-383990" latinLnBrk="0">
              <a:lnSpc>
                <a:spcPts val="3500"/>
              </a:lnSpc>
              <a:spcBef>
                <a:spcPts val="0"/>
              </a:spcBef>
              <a:defRPr/>
            </a:pPr>
            <a:r>
              <a:rPr lang="es-ES" sz="4000" dirty="0">
                <a:solidFill>
                  <a:srgbClr val="FFFFFF"/>
                </a:solidFill>
                <a:effectLst>
                  <a:outerShdw blurRad="38100" dist="38100" dir="2700000" algn="tl">
                    <a:srgbClr val="000000">
                      <a:alpha val="43137"/>
                    </a:srgbClr>
                  </a:outerShdw>
                </a:effectLst>
                <a:latin typeface="Calibri" panose="020F0502020204030204" pitchFamily="34" charset="0"/>
              </a:rPr>
              <a:t>¿Por qué la Biblia debe ser fundamental para nuestra fe? Sin ella, ¿dónde estaríamos?</a:t>
            </a:r>
            <a:endParaRPr lang="en-US" sz="4000" dirty="0">
              <a:solidFill>
                <a:srgbClr val="FFFFFF"/>
              </a:solidFill>
              <a:effectLst>
                <a:outerShdw blurRad="38100" dist="38100" dir="2700000" algn="tl">
                  <a:srgbClr val="000000">
                    <a:alpha val="43137"/>
                  </a:srgbClr>
                </a:outerShdw>
              </a:effectLst>
              <a:latin typeface="Calibri" panose="020F0502020204030204" pitchFamily="34" charset="0"/>
            </a:endParaRPr>
          </a:p>
        </p:txBody>
      </p:sp>
      <p:sp>
        <p:nvSpPr>
          <p:cNvPr id="15" name="Rectangle 2">
            <a:extLst>
              <a:ext uri="{FF2B5EF4-FFF2-40B4-BE49-F238E27FC236}">
                <a16:creationId xmlns:a16="http://schemas.microsoft.com/office/drawing/2014/main" id="{78D2B737-0ABD-4205-8F2A-F48EAF7F466B}"/>
              </a:ext>
            </a:extLst>
          </p:cNvPr>
          <p:cNvSpPr txBox="1">
            <a:spLocks noChangeArrowheads="1"/>
          </p:cNvSpPr>
          <p:nvPr/>
        </p:nvSpPr>
        <p:spPr bwMode="auto">
          <a:xfrm>
            <a:off x="2639616" y="620688"/>
            <a:ext cx="6690943" cy="685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5400" b="1" dirty="0">
                <a:effectLst>
                  <a:outerShdw blurRad="38100" dist="38100" dir="2700000" algn="tl">
                    <a:srgbClr val="000000">
                      <a:alpha val="43137"/>
                    </a:srgbClr>
                  </a:outerShdw>
                </a:effectLst>
                <a:latin typeface="Impact"/>
              </a:rPr>
              <a:t>INTRODUCCION</a:t>
            </a:r>
            <a:endParaRPr lang="en-US" sz="4400" b="1" dirty="0">
              <a:effectLst>
                <a:outerShdw blurRad="38100" dist="38100" dir="2700000" algn="tl">
                  <a:srgbClr val="000000">
                    <a:alpha val="43137"/>
                  </a:srgbClr>
                </a:outerShdw>
              </a:effectLst>
              <a:latin typeface="Impact"/>
            </a:endParaRPr>
          </a:p>
        </p:txBody>
      </p:sp>
    </p:spTree>
    <p:extLst>
      <p:ext uri="{BB962C8B-B14F-4D97-AF65-F5344CB8AC3E}">
        <p14:creationId xmlns:p14="http://schemas.microsoft.com/office/powerpoint/2010/main" val="236534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
          <p:cNvSpPr txBox="1">
            <a:spLocks noChangeArrowheads="1"/>
          </p:cNvSpPr>
          <p:nvPr/>
        </p:nvSpPr>
        <p:spPr bwMode="auto">
          <a:xfrm>
            <a:off x="2063552" y="2492896"/>
            <a:ext cx="9001000" cy="20978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Char char="•"/>
              <a:defRPr sz="2400" b="1"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b="1"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b="1"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3990" indent="-383990" latinLnBrk="0">
              <a:lnSpc>
                <a:spcPts val="3500"/>
              </a:lnSpc>
              <a:spcBef>
                <a:spcPts val="0"/>
              </a:spcBef>
              <a:defRPr/>
            </a:pPr>
            <a:r>
              <a:rPr lang="es-ES" sz="4000" dirty="0">
                <a:solidFill>
                  <a:srgbClr val="FFFFFF"/>
                </a:solidFill>
                <a:effectLst>
                  <a:outerShdw blurRad="38100" dist="38100" dir="2700000" algn="tl">
                    <a:srgbClr val="000000">
                      <a:alpha val="43137"/>
                    </a:srgbClr>
                  </a:outerShdw>
                </a:effectLst>
                <a:latin typeface="Calibri" panose="020F0502020204030204" pitchFamily="34" charset="0"/>
              </a:rPr>
              <a:t>Tema: Aspectos fundamentales del origen y la naturaleza de la Biblia para interpretarla y entenderla</a:t>
            </a:r>
            <a:endParaRPr lang="en-US" sz="4000" dirty="0">
              <a:solidFill>
                <a:srgbClr val="FFFFFF"/>
              </a:solidFill>
              <a:effectLst>
                <a:outerShdw blurRad="38100" dist="38100" dir="2700000" algn="tl">
                  <a:srgbClr val="000000">
                    <a:alpha val="43137"/>
                  </a:srgbClr>
                </a:outerShdw>
              </a:effectLst>
              <a:latin typeface="Calibri" panose="020F0502020204030204" pitchFamily="34" charset="0"/>
            </a:endParaRPr>
          </a:p>
        </p:txBody>
      </p:sp>
      <p:sp>
        <p:nvSpPr>
          <p:cNvPr id="15" name="Rectangle 2">
            <a:extLst>
              <a:ext uri="{FF2B5EF4-FFF2-40B4-BE49-F238E27FC236}">
                <a16:creationId xmlns:a16="http://schemas.microsoft.com/office/drawing/2014/main" id="{78D2B737-0ABD-4205-8F2A-F48EAF7F466B}"/>
              </a:ext>
            </a:extLst>
          </p:cNvPr>
          <p:cNvSpPr txBox="1">
            <a:spLocks noChangeArrowheads="1"/>
          </p:cNvSpPr>
          <p:nvPr/>
        </p:nvSpPr>
        <p:spPr bwMode="auto">
          <a:xfrm>
            <a:off x="2639616" y="620688"/>
            <a:ext cx="6690943" cy="685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5400" b="1" dirty="0">
                <a:effectLst>
                  <a:outerShdw blurRad="38100" dist="38100" dir="2700000" algn="tl">
                    <a:srgbClr val="000000">
                      <a:alpha val="43137"/>
                    </a:srgbClr>
                  </a:outerShdw>
                </a:effectLst>
                <a:latin typeface="Impact"/>
              </a:rPr>
              <a:t>INTRODUCCION</a:t>
            </a:r>
            <a:endParaRPr lang="en-US" sz="4400" b="1" dirty="0">
              <a:effectLst>
                <a:outerShdw blurRad="38100" dist="38100" dir="2700000" algn="tl">
                  <a:srgbClr val="000000">
                    <a:alpha val="43137"/>
                  </a:srgbClr>
                </a:outerShdw>
              </a:effectLst>
              <a:latin typeface="Impact"/>
            </a:endParaRPr>
          </a:p>
        </p:txBody>
      </p:sp>
    </p:spTree>
    <p:extLst>
      <p:ext uri="{BB962C8B-B14F-4D97-AF65-F5344CB8AC3E}">
        <p14:creationId xmlns:p14="http://schemas.microsoft.com/office/powerpoint/2010/main" val="144481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
          <p:cNvSpPr txBox="1">
            <a:spLocks noChangeArrowheads="1"/>
          </p:cNvSpPr>
          <p:nvPr/>
        </p:nvSpPr>
        <p:spPr bwMode="auto">
          <a:xfrm>
            <a:off x="2279576" y="2780928"/>
            <a:ext cx="9001000" cy="20978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Char char="•"/>
              <a:defRPr sz="2400" b="1"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b="1"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b="1"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3990" indent="-383990" latinLnBrk="0">
              <a:lnSpc>
                <a:spcPts val="3700"/>
              </a:lnSpc>
              <a:spcBef>
                <a:spcPts val="0"/>
              </a:spcBef>
              <a:defRPr/>
            </a:pPr>
            <a:r>
              <a:rPr lang="es-ES" sz="4000" dirty="0">
                <a:solidFill>
                  <a:srgbClr val="FFFFFF"/>
                </a:solidFill>
                <a:effectLst>
                  <a:outerShdw blurRad="38100" dist="38100" dir="2700000" algn="tl">
                    <a:srgbClr val="000000">
                      <a:alpha val="43137"/>
                    </a:srgbClr>
                  </a:outerShdw>
                </a:effectLst>
                <a:latin typeface="Calibri" panose="020F0502020204030204" pitchFamily="34" charset="0"/>
              </a:rPr>
              <a:t>¿Qué significa “naturaleza”?</a:t>
            </a:r>
          </a:p>
          <a:p>
            <a:pPr marL="383990" indent="-383990" latinLnBrk="0">
              <a:lnSpc>
                <a:spcPts val="3700"/>
              </a:lnSpc>
              <a:spcBef>
                <a:spcPts val="0"/>
              </a:spcBef>
              <a:defRPr/>
            </a:pPr>
            <a:r>
              <a:rPr lang="es-ES" sz="4000" dirty="0">
                <a:solidFill>
                  <a:srgbClr val="FFFFFF"/>
                </a:solidFill>
                <a:effectLst>
                  <a:outerShdw blurRad="38100" dist="38100" dir="2700000" algn="tl">
                    <a:srgbClr val="000000">
                      <a:alpha val="43137"/>
                    </a:srgbClr>
                  </a:outerShdw>
                </a:effectLst>
                <a:latin typeface="Calibri" panose="020F0502020204030204" pitchFamily="34" charset="0"/>
              </a:rPr>
              <a:t>¿Qué significa “interpretar”?</a:t>
            </a:r>
            <a:endParaRPr lang="en-US" sz="4000" dirty="0">
              <a:solidFill>
                <a:srgbClr val="FFFFFF"/>
              </a:solidFill>
              <a:effectLst>
                <a:outerShdw blurRad="38100" dist="38100" dir="2700000" algn="tl">
                  <a:srgbClr val="000000">
                    <a:alpha val="43137"/>
                  </a:srgbClr>
                </a:outerShdw>
              </a:effectLst>
              <a:latin typeface="Calibri" panose="020F0502020204030204" pitchFamily="34" charset="0"/>
            </a:endParaRPr>
          </a:p>
        </p:txBody>
      </p:sp>
      <p:sp>
        <p:nvSpPr>
          <p:cNvPr id="15" name="Rectangle 2">
            <a:extLst>
              <a:ext uri="{FF2B5EF4-FFF2-40B4-BE49-F238E27FC236}">
                <a16:creationId xmlns:a16="http://schemas.microsoft.com/office/drawing/2014/main" id="{78D2B737-0ABD-4205-8F2A-F48EAF7F466B}"/>
              </a:ext>
            </a:extLst>
          </p:cNvPr>
          <p:cNvSpPr txBox="1">
            <a:spLocks noChangeArrowheads="1"/>
          </p:cNvSpPr>
          <p:nvPr/>
        </p:nvSpPr>
        <p:spPr bwMode="auto">
          <a:xfrm>
            <a:off x="2639616" y="620688"/>
            <a:ext cx="6690943" cy="685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5400" b="1" dirty="0">
                <a:effectLst>
                  <a:outerShdw blurRad="38100" dist="38100" dir="2700000" algn="tl">
                    <a:srgbClr val="000000">
                      <a:alpha val="43137"/>
                    </a:srgbClr>
                  </a:outerShdw>
                </a:effectLst>
                <a:latin typeface="Impact"/>
              </a:rPr>
              <a:t>INTRODUCCION</a:t>
            </a:r>
            <a:endParaRPr lang="en-US" sz="4400" b="1" dirty="0">
              <a:effectLst>
                <a:outerShdw blurRad="38100" dist="38100" dir="2700000" algn="tl">
                  <a:srgbClr val="000000">
                    <a:alpha val="43137"/>
                  </a:srgbClr>
                </a:outerShdw>
              </a:effectLst>
              <a:latin typeface="Impact"/>
            </a:endParaRPr>
          </a:p>
        </p:txBody>
      </p:sp>
    </p:spTree>
    <p:extLst>
      <p:ext uri="{BB962C8B-B14F-4D97-AF65-F5344CB8AC3E}">
        <p14:creationId xmlns:p14="http://schemas.microsoft.com/office/powerpoint/2010/main" val="394529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
          <p:cNvSpPr txBox="1">
            <a:spLocks noChangeArrowheads="1"/>
          </p:cNvSpPr>
          <p:nvPr/>
        </p:nvSpPr>
        <p:spPr bwMode="auto">
          <a:xfrm>
            <a:off x="911424" y="2060848"/>
            <a:ext cx="10297144" cy="20978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Char char="•"/>
              <a:defRPr sz="2400" b="1"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b="1"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b="1"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3990" indent="-383990" latinLnBrk="0">
              <a:lnSpc>
                <a:spcPts val="3500"/>
              </a:lnSpc>
              <a:spcBef>
                <a:spcPts val="0"/>
              </a:spcBef>
              <a:defRPr/>
            </a:pPr>
            <a:r>
              <a:rPr lang="es-ES" sz="4000" dirty="0">
                <a:solidFill>
                  <a:srgbClr val="FFFFFF"/>
                </a:solidFill>
                <a:effectLst>
                  <a:outerShdw blurRad="38100" dist="38100" dir="2700000" algn="tl">
                    <a:srgbClr val="000000">
                      <a:alpha val="43137"/>
                    </a:srgbClr>
                  </a:outerShdw>
                </a:effectLst>
                <a:latin typeface="Calibri" panose="020F0502020204030204" pitchFamily="34" charset="0"/>
              </a:rPr>
              <a:t>Aprendizaje esperado:	Describe los aspectos fundamentales del origen y la naturaleza de la Biblia para interpretarla y entenderla</a:t>
            </a:r>
          </a:p>
          <a:p>
            <a:pPr marL="383990" indent="-383990" latinLnBrk="0">
              <a:lnSpc>
                <a:spcPts val="3500"/>
              </a:lnSpc>
              <a:spcBef>
                <a:spcPts val="0"/>
              </a:spcBef>
              <a:defRPr/>
            </a:pPr>
            <a:r>
              <a:rPr lang="es-ES" sz="4000" dirty="0">
                <a:solidFill>
                  <a:srgbClr val="FFFFFF"/>
                </a:solidFill>
                <a:effectLst>
                  <a:outerShdw blurRad="38100" dist="38100" dir="2700000" algn="tl">
                    <a:srgbClr val="000000">
                      <a:alpha val="43137"/>
                    </a:srgbClr>
                  </a:outerShdw>
                </a:effectLst>
                <a:latin typeface="Calibri" panose="020F0502020204030204" pitchFamily="34" charset="0"/>
              </a:rPr>
              <a:t>Para analizar: ¿Cuáles son los aspectos fundamentales del origen y la naturaleza de la Biblia para interpretarla y entenderla?</a:t>
            </a:r>
            <a:endParaRPr lang="en-US" sz="4000" dirty="0">
              <a:solidFill>
                <a:srgbClr val="FFFFFF"/>
              </a:solidFill>
              <a:effectLst>
                <a:outerShdw blurRad="38100" dist="38100" dir="2700000" algn="tl">
                  <a:srgbClr val="000000">
                    <a:alpha val="43137"/>
                  </a:srgbClr>
                </a:outerShdw>
              </a:effectLst>
              <a:latin typeface="Calibri" panose="020F0502020204030204" pitchFamily="34" charset="0"/>
            </a:endParaRPr>
          </a:p>
        </p:txBody>
      </p:sp>
      <p:sp>
        <p:nvSpPr>
          <p:cNvPr id="15" name="Rectangle 2">
            <a:extLst>
              <a:ext uri="{FF2B5EF4-FFF2-40B4-BE49-F238E27FC236}">
                <a16:creationId xmlns:a16="http://schemas.microsoft.com/office/drawing/2014/main" id="{78D2B737-0ABD-4205-8F2A-F48EAF7F466B}"/>
              </a:ext>
            </a:extLst>
          </p:cNvPr>
          <p:cNvSpPr txBox="1">
            <a:spLocks noChangeArrowheads="1"/>
          </p:cNvSpPr>
          <p:nvPr/>
        </p:nvSpPr>
        <p:spPr bwMode="auto">
          <a:xfrm>
            <a:off x="2639616" y="620688"/>
            <a:ext cx="6690943" cy="685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5400" b="1" dirty="0">
                <a:effectLst>
                  <a:outerShdw blurRad="38100" dist="38100" dir="2700000" algn="tl">
                    <a:srgbClr val="000000">
                      <a:alpha val="43137"/>
                    </a:srgbClr>
                  </a:outerShdw>
                </a:effectLst>
                <a:latin typeface="Impact"/>
              </a:rPr>
              <a:t>INTRODUCCION</a:t>
            </a:r>
            <a:endParaRPr lang="en-US" sz="4400" b="1" dirty="0">
              <a:effectLst>
                <a:outerShdw blurRad="38100" dist="38100" dir="2700000" algn="tl">
                  <a:srgbClr val="000000">
                    <a:alpha val="43137"/>
                  </a:srgbClr>
                </a:outerShdw>
              </a:effectLst>
              <a:latin typeface="Impact"/>
            </a:endParaRPr>
          </a:p>
        </p:txBody>
      </p:sp>
    </p:spTree>
    <p:extLst>
      <p:ext uri="{BB962C8B-B14F-4D97-AF65-F5344CB8AC3E}">
        <p14:creationId xmlns:p14="http://schemas.microsoft.com/office/powerpoint/2010/main" val="82659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76FFE1F-9ACF-4E05-B0AC-6E63B155C4B0}"/>
              </a:ext>
            </a:extLst>
          </p:cNvPr>
          <p:cNvSpPr/>
          <p:nvPr/>
        </p:nvSpPr>
        <p:spPr>
          <a:xfrm>
            <a:off x="0" y="900822"/>
            <a:ext cx="12192000" cy="667883"/>
          </a:xfrm>
          <a:prstGeom prst="rect">
            <a:avLst/>
          </a:prstGeom>
          <a:solidFill>
            <a:srgbClr val="E6A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Rectangle 2"/>
          <p:cNvSpPr txBox="1">
            <a:spLocks noChangeArrowheads="1"/>
          </p:cNvSpPr>
          <p:nvPr/>
        </p:nvSpPr>
        <p:spPr bwMode="auto">
          <a:xfrm>
            <a:off x="1008237" y="383698"/>
            <a:ext cx="9840291"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kern="12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Impact" panose="020B0806030902050204" pitchFamily="34" charset="0"/>
              </a:defRPr>
            </a:lvl2pPr>
            <a:lvl3pPr algn="l" rtl="0" eaLnBrk="1" fontAlgn="base" hangingPunct="1">
              <a:spcBef>
                <a:spcPct val="0"/>
              </a:spcBef>
              <a:spcAft>
                <a:spcPct val="0"/>
              </a:spcAft>
              <a:defRPr sz="3600">
                <a:solidFill>
                  <a:schemeClr val="tx1"/>
                </a:solidFill>
                <a:latin typeface="Impact" panose="020B0806030902050204" pitchFamily="34" charset="0"/>
              </a:defRPr>
            </a:lvl3pPr>
            <a:lvl4pPr algn="l" rtl="0" eaLnBrk="1" fontAlgn="base" hangingPunct="1">
              <a:spcBef>
                <a:spcPct val="0"/>
              </a:spcBef>
              <a:spcAft>
                <a:spcPct val="0"/>
              </a:spcAft>
              <a:defRPr sz="3600">
                <a:solidFill>
                  <a:schemeClr val="tx1"/>
                </a:solidFill>
                <a:latin typeface="Impact" panose="020B0806030902050204" pitchFamily="34" charset="0"/>
              </a:defRPr>
            </a:lvl4pPr>
            <a:lvl5pPr algn="l" rtl="0" eaLnBrk="1" fontAlgn="base" hangingPunct="1">
              <a:spcBef>
                <a:spcPct val="0"/>
              </a:spcBef>
              <a:spcAft>
                <a:spcPct val="0"/>
              </a:spcAft>
              <a:defRPr sz="3600">
                <a:solidFill>
                  <a:schemeClr val="tx1"/>
                </a:solidFill>
                <a:latin typeface="Impact" panose="020B0806030902050204" pitchFamily="34" charset="0"/>
              </a:defRPr>
            </a:lvl5pPr>
            <a:lvl6pPr marL="457200" algn="l" rtl="0" eaLnBrk="1" fontAlgn="base" hangingPunct="1">
              <a:spcBef>
                <a:spcPct val="0"/>
              </a:spcBef>
              <a:spcAft>
                <a:spcPct val="0"/>
              </a:spcAft>
              <a:defRPr sz="3600">
                <a:solidFill>
                  <a:schemeClr val="tx1"/>
                </a:solidFill>
                <a:latin typeface="Impact" panose="020B0806030902050204" pitchFamily="34" charset="0"/>
              </a:defRPr>
            </a:lvl6pPr>
            <a:lvl7pPr marL="914400" algn="l" rtl="0" eaLnBrk="1" fontAlgn="base" hangingPunct="1">
              <a:spcBef>
                <a:spcPct val="0"/>
              </a:spcBef>
              <a:spcAft>
                <a:spcPct val="0"/>
              </a:spcAft>
              <a:defRPr sz="3600">
                <a:solidFill>
                  <a:schemeClr val="tx1"/>
                </a:solidFill>
                <a:latin typeface="Impact" panose="020B0806030902050204" pitchFamily="34" charset="0"/>
              </a:defRPr>
            </a:lvl7pPr>
            <a:lvl8pPr marL="1371600" algn="l" rtl="0" eaLnBrk="1" fontAlgn="base" hangingPunct="1">
              <a:spcBef>
                <a:spcPct val="0"/>
              </a:spcBef>
              <a:spcAft>
                <a:spcPct val="0"/>
              </a:spcAft>
              <a:defRPr sz="3600">
                <a:solidFill>
                  <a:schemeClr val="tx1"/>
                </a:solidFill>
                <a:latin typeface="Impact" panose="020B0806030902050204" pitchFamily="34" charset="0"/>
              </a:defRPr>
            </a:lvl8pPr>
            <a:lvl9pPr marL="1828800" algn="l" rtl="0" eaLnBrk="1" fontAlgn="base" hangingPunct="1">
              <a:spcBef>
                <a:spcPct val="0"/>
              </a:spcBef>
              <a:spcAft>
                <a:spcPct val="0"/>
              </a:spcAft>
              <a:defRPr sz="3600">
                <a:solidFill>
                  <a:schemeClr val="tx1"/>
                </a:solidFill>
                <a:latin typeface="Impact" panose="020B0806030902050204" pitchFamily="34" charset="0"/>
              </a:defRPr>
            </a:lvl9pPr>
          </a:lstStyle>
          <a:p>
            <a:pPr lvl="0">
              <a:defRPr/>
            </a:pPr>
            <a:r>
              <a:rPr lang="es-PE" sz="4400" i="1" dirty="0">
                <a:solidFill>
                  <a:schemeClr val="bg1"/>
                </a:solidFill>
                <a:effectLst>
                  <a:outerShdw blurRad="38100" dist="38100" dir="2700000" algn="tl">
                    <a:srgbClr val="000000">
                      <a:alpha val="43137"/>
                    </a:srgbClr>
                  </a:outerShdw>
                </a:effectLst>
                <a:latin typeface="Impact"/>
              </a:rPr>
              <a:t>I. </a:t>
            </a:r>
            <a:r>
              <a:rPr lang="es-ES" sz="4400" i="1" dirty="0">
                <a:solidFill>
                  <a:schemeClr val="bg1"/>
                </a:solidFill>
                <a:effectLst>
                  <a:outerShdw blurRad="38100" dist="38100" dir="2700000" algn="tl">
                    <a:srgbClr val="000000">
                      <a:alpha val="43137"/>
                    </a:srgbClr>
                  </a:outerShdw>
                </a:effectLst>
                <a:latin typeface="Impact"/>
              </a:rPr>
              <a:t>LA BIBLIA: ORIGEN Y NATURALEZA</a:t>
            </a:r>
            <a:endParaRPr lang="en-US" sz="4400" i="1" dirty="0">
              <a:solidFill>
                <a:schemeClr val="bg1"/>
              </a:solidFill>
              <a:effectLst>
                <a:outerShdw blurRad="38100" dist="38100" dir="2700000" algn="tl">
                  <a:srgbClr val="000000">
                    <a:alpha val="43137"/>
                  </a:srgbClr>
                </a:outerShdw>
              </a:effectLst>
              <a:latin typeface="Impact"/>
            </a:endParaRPr>
          </a:p>
        </p:txBody>
      </p:sp>
      <p:sp>
        <p:nvSpPr>
          <p:cNvPr id="7" name="Rectangle 3"/>
          <p:cNvSpPr txBox="1">
            <a:spLocks noChangeArrowheads="1"/>
          </p:cNvSpPr>
          <p:nvPr/>
        </p:nvSpPr>
        <p:spPr bwMode="auto">
          <a:xfrm>
            <a:off x="263352" y="1767079"/>
            <a:ext cx="10657184" cy="216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357188" algn="just" latinLnBrk="0">
              <a:lnSpc>
                <a:spcPts val="34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¿Cómo expresa 2 Pedro 1:19-21 el origen y naturaleza de la Biblia?</a:t>
            </a:r>
          </a:p>
          <a:p>
            <a:pPr marL="357188" algn="just" latinLnBrk="0">
              <a:lnSpc>
                <a:spcPts val="34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“Tenemos también la palabra profética más segura, a la cual hacéis bien en estar atentos como a una antorcha que alumbra en lugar oscuro, hasta que el día esclarezca y el lucero de la mañana salga en vuestros corazones; entendiendo primero esto, que ninguna profecía de la Escritura es de interpretación privada, porque nunca la profecía fue traída por voluntad humana, sino que los santos hombres de Dios hablaron siendo inspirados por el Espíritu Santo” 2Pe 1:19-21</a:t>
            </a:r>
          </a:p>
        </p:txBody>
      </p:sp>
      <p:sp>
        <p:nvSpPr>
          <p:cNvPr id="9" name="Text Box 4"/>
          <p:cNvSpPr txBox="1">
            <a:spLocks noChangeArrowheads="1"/>
          </p:cNvSpPr>
          <p:nvPr/>
        </p:nvSpPr>
        <p:spPr bwMode="auto">
          <a:xfrm>
            <a:off x="1127448" y="900822"/>
            <a:ext cx="9793088" cy="707886"/>
          </a:xfrm>
          <a:prstGeom prst="rect">
            <a:avLst/>
          </a:prstGeom>
          <a:noFill/>
          <a:ln w="9525">
            <a:noFill/>
            <a:miter lim="800000"/>
            <a:headEnd/>
            <a:tailEnd/>
          </a:ln>
          <a:effectLst/>
        </p:spPr>
        <p:txBody>
          <a:bodyPr wrap="square">
            <a:spAutoFit/>
          </a:bodyPr>
          <a:lstStyle/>
          <a:p>
            <a:pPr marL="268281" indent="-268281">
              <a:spcBef>
                <a:spcPct val="50000"/>
              </a:spcBef>
              <a:defRPr/>
            </a:pPr>
            <a:r>
              <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a. </a:t>
            </a:r>
            <a:r>
              <a:rPr lang="es-PE"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Divino - Humano</a:t>
            </a:r>
            <a:endPar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endParaRPr>
          </a:p>
        </p:txBody>
      </p:sp>
    </p:spTree>
    <p:extLst>
      <p:ext uri="{BB962C8B-B14F-4D97-AF65-F5344CB8AC3E}">
        <p14:creationId xmlns:p14="http://schemas.microsoft.com/office/powerpoint/2010/main" val="9094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76FFE1F-9ACF-4E05-B0AC-6E63B155C4B0}"/>
              </a:ext>
            </a:extLst>
          </p:cNvPr>
          <p:cNvSpPr/>
          <p:nvPr/>
        </p:nvSpPr>
        <p:spPr>
          <a:xfrm>
            <a:off x="0" y="900822"/>
            <a:ext cx="12192000" cy="667883"/>
          </a:xfrm>
          <a:prstGeom prst="rect">
            <a:avLst/>
          </a:prstGeom>
          <a:solidFill>
            <a:srgbClr val="E6A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grpSp>
        <p:nvGrpSpPr>
          <p:cNvPr id="3" name="Grupo 2"/>
          <p:cNvGrpSpPr/>
          <p:nvPr/>
        </p:nvGrpSpPr>
        <p:grpSpPr>
          <a:xfrm>
            <a:off x="335360" y="1628800"/>
            <a:ext cx="11593288" cy="4608512"/>
            <a:chOff x="335360" y="1628800"/>
            <a:chExt cx="11593288" cy="4608512"/>
          </a:xfrm>
        </p:grpSpPr>
        <p:sp>
          <p:nvSpPr>
            <p:cNvPr id="7" name="Rectangle 3"/>
            <p:cNvSpPr txBox="1">
              <a:spLocks noChangeArrowheads="1"/>
            </p:cNvSpPr>
            <p:nvPr/>
          </p:nvSpPr>
          <p:spPr bwMode="auto">
            <a:xfrm>
              <a:off x="335360" y="1628800"/>
              <a:ext cx="11593288" cy="216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357188" algn="just" latinLnBrk="0">
                <a:lnSpc>
                  <a:spcPts val="26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Los profetas fueron inspirados por el Espíritu Santo, de manera que el contenido de su mensaje vino de Dios. Es apropiado llamar “Santas Escrituras” (Rom. 1:2; 2 Tim. 3:15) a la Biblia porque Dios es su autor principal. La Biblia dice: “…no hará nada Jehová el Señor, sin que revele su secreto a sus siervos los profetas” Am.3:7. La palabra “revelación” expresa la idea de que algo oculto ahora se ha revelado. Toda la Escritura es inspirada, aunque no todo fue revelado en forma directa. A veces, Dios utilizó a escritores bíblicos que investigaron las cosas o usaron documentos existentes (Jos.10:13, aún así, toda la Biblia es inspirada (2Tim.3:16). </a:t>
              </a:r>
            </a:p>
          </p:txBody>
        </p:sp>
        <p:sp>
          <p:nvSpPr>
            <p:cNvPr id="6" name="Rectangle 3"/>
            <p:cNvSpPr txBox="1">
              <a:spLocks noChangeArrowheads="1"/>
            </p:cNvSpPr>
            <p:nvPr/>
          </p:nvSpPr>
          <p:spPr bwMode="auto">
            <a:xfrm>
              <a:off x="695400" y="5301208"/>
              <a:ext cx="10009112"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14288" indent="0" algn="just">
                <a:lnSpc>
                  <a:spcPts val="3000"/>
                </a:lnSpc>
                <a:spcBef>
                  <a:spcPts val="0"/>
                </a:spcBef>
                <a:buSzPct val="100000"/>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Dios es el autor, y fue escrita por manos humanas. La diversidad de estilo de sus libros  muestra la individualidad de cada uno de sus escritores.</a:t>
              </a:r>
            </a:p>
          </p:txBody>
        </p:sp>
      </p:grpSp>
      <p:sp>
        <p:nvSpPr>
          <p:cNvPr id="10" name="Rectangle 2"/>
          <p:cNvSpPr txBox="1">
            <a:spLocks noChangeArrowheads="1"/>
          </p:cNvSpPr>
          <p:nvPr/>
        </p:nvSpPr>
        <p:spPr bwMode="auto">
          <a:xfrm>
            <a:off x="1008237" y="383698"/>
            <a:ext cx="9840291"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kern="12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Impact" panose="020B0806030902050204" pitchFamily="34" charset="0"/>
              </a:defRPr>
            </a:lvl2pPr>
            <a:lvl3pPr algn="l" rtl="0" eaLnBrk="1" fontAlgn="base" hangingPunct="1">
              <a:spcBef>
                <a:spcPct val="0"/>
              </a:spcBef>
              <a:spcAft>
                <a:spcPct val="0"/>
              </a:spcAft>
              <a:defRPr sz="3600">
                <a:solidFill>
                  <a:schemeClr val="tx1"/>
                </a:solidFill>
                <a:latin typeface="Impact" panose="020B0806030902050204" pitchFamily="34" charset="0"/>
              </a:defRPr>
            </a:lvl3pPr>
            <a:lvl4pPr algn="l" rtl="0" eaLnBrk="1" fontAlgn="base" hangingPunct="1">
              <a:spcBef>
                <a:spcPct val="0"/>
              </a:spcBef>
              <a:spcAft>
                <a:spcPct val="0"/>
              </a:spcAft>
              <a:defRPr sz="3600">
                <a:solidFill>
                  <a:schemeClr val="tx1"/>
                </a:solidFill>
                <a:latin typeface="Impact" panose="020B0806030902050204" pitchFamily="34" charset="0"/>
              </a:defRPr>
            </a:lvl4pPr>
            <a:lvl5pPr algn="l" rtl="0" eaLnBrk="1" fontAlgn="base" hangingPunct="1">
              <a:spcBef>
                <a:spcPct val="0"/>
              </a:spcBef>
              <a:spcAft>
                <a:spcPct val="0"/>
              </a:spcAft>
              <a:defRPr sz="3600">
                <a:solidFill>
                  <a:schemeClr val="tx1"/>
                </a:solidFill>
                <a:latin typeface="Impact" panose="020B0806030902050204" pitchFamily="34" charset="0"/>
              </a:defRPr>
            </a:lvl5pPr>
            <a:lvl6pPr marL="457200" algn="l" rtl="0" eaLnBrk="1" fontAlgn="base" hangingPunct="1">
              <a:spcBef>
                <a:spcPct val="0"/>
              </a:spcBef>
              <a:spcAft>
                <a:spcPct val="0"/>
              </a:spcAft>
              <a:defRPr sz="3600">
                <a:solidFill>
                  <a:schemeClr val="tx1"/>
                </a:solidFill>
                <a:latin typeface="Impact" panose="020B0806030902050204" pitchFamily="34" charset="0"/>
              </a:defRPr>
            </a:lvl6pPr>
            <a:lvl7pPr marL="914400" algn="l" rtl="0" eaLnBrk="1" fontAlgn="base" hangingPunct="1">
              <a:spcBef>
                <a:spcPct val="0"/>
              </a:spcBef>
              <a:spcAft>
                <a:spcPct val="0"/>
              </a:spcAft>
              <a:defRPr sz="3600">
                <a:solidFill>
                  <a:schemeClr val="tx1"/>
                </a:solidFill>
                <a:latin typeface="Impact" panose="020B0806030902050204" pitchFamily="34" charset="0"/>
              </a:defRPr>
            </a:lvl7pPr>
            <a:lvl8pPr marL="1371600" algn="l" rtl="0" eaLnBrk="1" fontAlgn="base" hangingPunct="1">
              <a:spcBef>
                <a:spcPct val="0"/>
              </a:spcBef>
              <a:spcAft>
                <a:spcPct val="0"/>
              </a:spcAft>
              <a:defRPr sz="3600">
                <a:solidFill>
                  <a:schemeClr val="tx1"/>
                </a:solidFill>
                <a:latin typeface="Impact" panose="020B0806030902050204" pitchFamily="34" charset="0"/>
              </a:defRPr>
            </a:lvl8pPr>
            <a:lvl9pPr marL="1828800" algn="l" rtl="0" eaLnBrk="1" fontAlgn="base" hangingPunct="1">
              <a:spcBef>
                <a:spcPct val="0"/>
              </a:spcBef>
              <a:spcAft>
                <a:spcPct val="0"/>
              </a:spcAft>
              <a:defRPr sz="3600">
                <a:solidFill>
                  <a:schemeClr val="tx1"/>
                </a:solidFill>
                <a:latin typeface="Impact" panose="020B0806030902050204" pitchFamily="34" charset="0"/>
              </a:defRPr>
            </a:lvl9pPr>
          </a:lstStyle>
          <a:p>
            <a:pPr lvl="0">
              <a:defRPr/>
            </a:pPr>
            <a:r>
              <a:rPr lang="es-PE" sz="4400" i="1" dirty="0">
                <a:solidFill>
                  <a:schemeClr val="bg1"/>
                </a:solidFill>
                <a:effectLst>
                  <a:outerShdw blurRad="38100" dist="38100" dir="2700000" algn="tl">
                    <a:srgbClr val="000000">
                      <a:alpha val="43137"/>
                    </a:srgbClr>
                  </a:outerShdw>
                </a:effectLst>
                <a:latin typeface="Impact"/>
              </a:rPr>
              <a:t>I. </a:t>
            </a:r>
            <a:r>
              <a:rPr lang="es-ES" sz="4400" i="1" dirty="0">
                <a:solidFill>
                  <a:schemeClr val="bg1"/>
                </a:solidFill>
                <a:effectLst>
                  <a:outerShdw blurRad="38100" dist="38100" dir="2700000" algn="tl">
                    <a:srgbClr val="000000">
                      <a:alpha val="43137"/>
                    </a:srgbClr>
                  </a:outerShdw>
                </a:effectLst>
                <a:latin typeface="Impact"/>
              </a:rPr>
              <a:t>LA BIBLIA: ORIGEN Y NATURALEZA</a:t>
            </a:r>
            <a:endParaRPr lang="en-US" sz="4400" i="1" dirty="0">
              <a:solidFill>
                <a:schemeClr val="bg1"/>
              </a:solidFill>
              <a:effectLst>
                <a:outerShdw blurRad="38100" dist="38100" dir="2700000" algn="tl">
                  <a:srgbClr val="000000">
                    <a:alpha val="43137"/>
                  </a:srgbClr>
                </a:outerShdw>
              </a:effectLst>
              <a:latin typeface="Impact"/>
            </a:endParaRPr>
          </a:p>
        </p:txBody>
      </p:sp>
      <p:sp>
        <p:nvSpPr>
          <p:cNvPr id="11" name="Text Box 4"/>
          <p:cNvSpPr txBox="1">
            <a:spLocks noChangeArrowheads="1"/>
          </p:cNvSpPr>
          <p:nvPr/>
        </p:nvSpPr>
        <p:spPr bwMode="auto">
          <a:xfrm>
            <a:off x="1127448" y="900822"/>
            <a:ext cx="9793088" cy="707886"/>
          </a:xfrm>
          <a:prstGeom prst="rect">
            <a:avLst/>
          </a:prstGeom>
          <a:noFill/>
          <a:ln w="9525">
            <a:noFill/>
            <a:miter lim="800000"/>
            <a:headEnd/>
            <a:tailEnd/>
          </a:ln>
          <a:effectLst/>
        </p:spPr>
        <p:txBody>
          <a:bodyPr wrap="square">
            <a:spAutoFit/>
          </a:bodyPr>
          <a:lstStyle/>
          <a:p>
            <a:pPr marL="268281" indent="-268281">
              <a:spcBef>
                <a:spcPct val="50000"/>
              </a:spcBef>
              <a:defRPr/>
            </a:pPr>
            <a:r>
              <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a. </a:t>
            </a:r>
            <a:r>
              <a:rPr lang="es-PE"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Divino - Humano</a:t>
            </a:r>
            <a:endPar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endParaRPr>
          </a:p>
        </p:txBody>
      </p:sp>
    </p:spTree>
    <p:extLst>
      <p:ext uri="{BB962C8B-B14F-4D97-AF65-F5344CB8AC3E}">
        <p14:creationId xmlns:p14="http://schemas.microsoft.com/office/powerpoint/2010/main" val="3380015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76FFE1F-9ACF-4E05-B0AC-6E63B155C4B0}"/>
              </a:ext>
            </a:extLst>
          </p:cNvPr>
          <p:cNvSpPr/>
          <p:nvPr/>
        </p:nvSpPr>
        <p:spPr>
          <a:xfrm>
            <a:off x="0" y="900822"/>
            <a:ext cx="12192000" cy="667883"/>
          </a:xfrm>
          <a:prstGeom prst="rect">
            <a:avLst/>
          </a:prstGeom>
          <a:solidFill>
            <a:srgbClr val="E6A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Rectangle 2"/>
          <p:cNvSpPr txBox="1">
            <a:spLocks noChangeArrowheads="1"/>
          </p:cNvSpPr>
          <p:nvPr/>
        </p:nvSpPr>
        <p:spPr bwMode="auto">
          <a:xfrm>
            <a:off x="1008237" y="383698"/>
            <a:ext cx="9840291"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kern="12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Impact" panose="020B0806030902050204" pitchFamily="34" charset="0"/>
              </a:defRPr>
            </a:lvl2pPr>
            <a:lvl3pPr algn="l" rtl="0" eaLnBrk="1" fontAlgn="base" hangingPunct="1">
              <a:spcBef>
                <a:spcPct val="0"/>
              </a:spcBef>
              <a:spcAft>
                <a:spcPct val="0"/>
              </a:spcAft>
              <a:defRPr sz="3600">
                <a:solidFill>
                  <a:schemeClr val="tx1"/>
                </a:solidFill>
                <a:latin typeface="Impact" panose="020B0806030902050204" pitchFamily="34" charset="0"/>
              </a:defRPr>
            </a:lvl3pPr>
            <a:lvl4pPr algn="l" rtl="0" eaLnBrk="1" fontAlgn="base" hangingPunct="1">
              <a:spcBef>
                <a:spcPct val="0"/>
              </a:spcBef>
              <a:spcAft>
                <a:spcPct val="0"/>
              </a:spcAft>
              <a:defRPr sz="3600">
                <a:solidFill>
                  <a:schemeClr val="tx1"/>
                </a:solidFill>
                <a:latin typeface="Impact" panose="020B0806030902050204" pitchFamily="34" charset="0"/>
              </a:defRPr>
            </a:lvl4pPr>
            <a:lvl5pPr algn="l" rtl="0" eaLnBrk="1" fontAlgn="base" hangingPunct="1">
              <a:spcBef>
                <a:spcPct val="0"/>
              </a:spcBef>
              <a:spcAft>
                <a:spcPct val="0"/>
              </a:spcAft>
              <a:defRPr sz="3600">
                <a:solidFill>
                  <a:schemeClr val="tx1"/>
                </a:solidFill>
                <a:latin typeface="Impact" panose="020B0806030902050204" pitchFamily="34" charset="0"/>
              </a:defRPr>
            </a:lvl5pPr>
            <a:lvl6pPr marL="457200" algn="l" rtl="0" eaLnBrk="1" fontAlgn="base" hangingPunct="1">
              <a:spcBef>
                <a:spcPct val="0"/>
              </a:spcBef>
              <a:spcAft>
                <a:spcPct val="0"/>
              </a:spcAft>
              <a:defRPr sz="3600">
                <a:solidFill>
                  <a:schemeClr val="tx1"/>
                </a:solidFill>
                <a:latin typeface="Impact" panose="020B0806030902050204" pitchFamily="34" charset="0"/>
              </a:defRPr>
            </a:lvl6pPr>
            <a:lvl7pPr marL="914400" algn="l" rtl="0" eaLnBrk="1" fontAlgn="base" hangingPunct="1">
              <a:spcBef>
                <a:spcPct val="0"/>
              </a:spcBef>
              <a:spcAft>
                <a:spcPct val="0"/>
              </a:spcAft>
              <a:defRPr sz="3600">
                <a:solidFill>
                  <a:schemeClr val="tx1"/>
                </a:solidFill>
                <a:latin typeface="Impact" panose="020B0806030902050204" pitchFamily="34" charset="0"/>
              </a:defRPr>
            </a:lvl7pPr>
            <a:lvl8pPr marL="1371600" algn="l" rtl="0" eaLnBrk="1" fontAlgn="base" hangingPunct="1">
              <a:spcBef>
                <a:spcPct val="0"/>
              </a:spcBef>
              <a:spcAft>
                <a:spcPct val="0"/>
              </a:spcAft>
              <a:defRPr sz="3600">
                <a:solidFill>
                  <a:schemeClr val="tx1"/>
                </a:solidFill>
                <a:latin typeface="Impact" panose="020B0806030902050204" pitchFamily="34" charset="0"/>
              </a:defRPr>
            </a:lvl8pPr>
            <a:lvl9pPr marL="1828800" algn="l" rtl="0" eaLnBrk="1" fontAlgn="base" hangingPunct="1">
              <a:spcBef>
                <a:spcPct val="0"/>
              </a:spcBef>
              <a:spcAft>
                <a:spcPct val="0"/>
              </a:spcAft>
              <a:defRPr sz="3600">
                <a:solidFill>
                  <a:schemeClr val="tx1"/>
                </a:solidFill>
                <a:latin typeface="Impact" panose="020B0806030902050204" pitchFamily="34" charset="0"/>
              </a:defRPr>
            </a:lvl9pPr>
          </a:lstStyle>
          <a:p>
            <a:pPr lvl="0">
              <a:defRPr/>
            </a:pPr>
            <a:r>
              <a:rPr lang="es-ES" sz="4400" i="1" dirty="0">
                <a:solidFill>
                  <a:schemeClr val="bg1"/>
                </a:solidFill>
                <a:effectLst>
                  <a:outerShdw blurRad="38100" dist="38100" dir="2700000" algn="tl">
                    <a:srgbClr val="000000">
                      <a:alpha val="43137"/>
                    </a:srgbClr>
                  </a:outerShdw>
                </a:effectLst>
                <a:latin typeface="Impact"/>
              </a:rPr>
              <a:t>II. </a:t>
            </a:r>
            <a:r>
              <a:rPr lang="it-IT" sz="4400" i="1" dirty="0">
                <a:solidFill>
                  <a:schemeClr val="bg1"/>
                </a:solidFill>
                <a:effectLst>
                  <a:outerShdw blurRad="38100" dist="38100" dir="2700000" algn="tl">
                    <a:srgbClr val="000000">
                      <a:alpha val="43137"/>
                    </a:srgbClr>
                  </a:outerShdw>
                </a:effectLst>
                <a:latin typeface="Impact"/>
              </a:rPr>
              <a:t>LA BIBLIA: UN DOCUMENTO ESCRITO</a:t>
            </a:r>
            <a:endParaRPr lang="en-US" sz="4400" i="1" dirty="0">
              <a:solidFill>
                <a:schemeClr val="bg1"/>
              </a:solidFill>
              <a:effectLst>
                <a:outerShdw blurRad="38100" dist="38100" dir="2700000" algn="tl">
                  <a:srgbClr val="000000">
                    <a:alpha val="43137"/>
                  </a:srgbClr>
                </a:outerShdw>
              </a:effectLst>
              <a:latin typeface="Impact"/>
            </a:endParaRPr>
          </a:p>
        </p:txBody>
      </p:sp>
      <p:sp>
        <p:nvSpPr>
          <p:cNvPr id="7" name="Rectangle 3"/>
          <p:cNvSpPr txBox="1">
            <a:spLocks noChangeArrowheads="1"/>
          </p:cNvSpPr>
          <p:nvPr/>
        </p:nvSpPr>
        <p:spPr bwMode="auto">
          <a:xfrm>
            <a:off x="803412" y="1844824"/>
            <a:ext cx="11053228" cy="216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357188" algn="just" latinLnBrk="0">
              <a:lnSpc>
                <a:spcPts val="34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Según </a:t>
            </a:r>
            <a:r>
              <a:rPr lang="es-ES" sz="3400" dirty="0" err="1">
                <a:solidFill>
                  <a:schemeClr val="bg1"/>
                </a:solidFill>
                <a:effectLst>
                  <a:outerShdw blurRad="38100" dist="38100" dir="2700000" algn="tl">
                    <a:srgbClr val="000000">
                      <a:alpha val="43137"/>
                    </a:srgbClr>
                  </a:outerShdw>
                </a:effectLst>
                <a:latin typeface="Calibri" panose="020F0502020204030204" pitchFamily="34" charset="0"/>
              </a:rPr>
              <a:t>Éxo</a:t>
            </a: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 34:27 ¿Por qué Dios ordenó escribir sus mensajes? ¿Cuál es la ventaja de la Palabra escrita?</a:t>
            </a:r>
          </a:p>
          <a:p>
            <a:pPr marL="357188" algn="just" latinLnBrk="0">
              <a:lnSpc>
                <a:spcPts val="34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“Y Jehová dijo a Moisés: Escribe tú estas palabras; porque conforme a estas palabras he hecho pacto contigo y con Israel” </a:t>
            </a:r>
            <a:r>
              <a:rPr lang="es-ES" sz="3400" dirty="0" err="1">
                <a:solidFill>
                  <a:schemeClr val="bg1"/>
                </a:solidFill>
                <a:effectLst>
                  <a:outerShdw blurRad="38100" dist="38100" dir="2700000" algn="tl">
                    <a:srgbClr val="000000">
                      <a:alpha val="43137"/>
                    </a:srgbClr>
                  </a:outerShdw>
                </a:effectLst>
                <a:latin typeface="Calibri" panose="020F0502020204030204" pitchFamily="34" charset="0"/>
              </a:rPr>
              <a:t>Éxo</a:t>
            </a: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 34:27</a:t>
            </a:r>
          </a:p>
        </p:txBody>
      </p:sp>
      <p:sp>
        <p:nvSpPr>
          <p:cNvPr id="9" name="Text Box 4"/>
          <p:cNvSpPr txBox="1">
            <a:spLocks noChangeArrowheads="1"/>
          </p:cNvSpPr>
          <p:nvPr/>
        </p:nvSpPr>
        <p:spPr bwMode="auto">
          <a:xfrm>
            <a:off x="1127448" y="900822"/>
            <a:ext cx="9793088" cy="707886"/>
          </a:xfrm>
          <a:prstGeom prst="rect">
            <a:avLst/>
          </a:prstGeom>
          <a:noFill/>
          <a:ln w="9525">
            <a:noFill/>
            <a:miter lim="800000"/>
            <a:headEnd/>
            <a:tailEnd/>
          </a:ln>
          <a:effectLst/>
        </p:spPr>
        <p:txBody>
          <a:bodyPr wrap="square">
            <a:spAutoFit/>
          </a:bodyPr>
          <a:lstStyle/>
          <a:p>
            <a:pPr marL="268281" indent="-268281">
              <a:spcBef>
                <a:spcPct val="50000"/>
              </a:spcBef>
              <a:defRPr/>
            </a:pPr>
            <a:r>
              <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a. </a:t>
            </a:r>
            <a:r>
              <a:rPr lang="es-ES"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Transmisión fidedigna en tiempo y espacio</a:t>
            </a:r>
            <a:endPar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endParaRPr>
          </a:p>
        </p:txBody>
      </p:sp>
    </p:spTree>
    <p:extLst>
      <p:ext uri="{BB962C8B-B14F-4D97-AF65-F5344CB8AC3E}">
        <p14:creationId xmlns:p14="http://schemas.microsoft.com/office/powerpoint/2010/main" val="348119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76FFE1F-9ACF-4E05-B0AC-6E63B155C4B0}"/>
              </a:ext>
            </a:extLst>
          </p:cNvPr>
          <p:cNvSpPr/>
          <p:nvPr/>
        </p:nvSpPr>
        <p:spPr>
          <a:xfrm>
            <a:off x="0" y="900822"/>
            <a:ext cx="12192000" cy="667883"/>
          </a:xfrm>
          <a:prstGeom prst="rect">
            <a:avLst/>
          </a:prstGeom>
          <a:solidFill>
            <a:srgbClr val="E6A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Rectangle 3"/>
          <p:cNvSpPr txBox="1">
            <a:spLocks noChangeArrowheads="1"/>
          </p:cNvSpPr>
          <p:nvPr/>
        </p:nvSpPr>
        <p:spPr bwMode="auto">
          <a:xfrm>
            <a:off x="695400" y="1628800"/>
            <a:ext cx="11053228" cy="216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0" indent="0" algn="just" latinLnBrk="0">
              <a:lnSpc>
                <a:spcPts val="2700"/>
              </a:lnSpc>
              <a:spcBef>
                <a:spcPts val="0"/>
              </a:spcBef>
              <a:buSzPct val="100000"/>
              <a:defRPr/>
            </a:pPr>
            <a:r>
              <a:rPr lang="es-ES" sz="3200" dirty="0">
                <a:solidFill>
                  <a:schemeClr val="bg1"/>
                </a:solidFill>
                <a:effectLst>
                  <a:outerShdw blurRad="38100" dist="38100" dir="2700000" algn="tl">
                    <a:srgbClr val="000000">
                      <a:alpha val="43137"/>
                    </a:srgbClr>
                  </a:outerShdw>
                </a:effectLst>
                <a:latin typeface="Calibri" panose="020F0502020204030204" pitchFamily="34" charset="0"/>
              </a:rPr>
              <a:t>La Biblia es un punto de referencia constante que nos señala a Dios y su voluntad (pacto). La Palabra escrita, se puede copiar muchas veces, es accesible a mucha gente. Los lectores pueden leer la Palabra escrita en varios lugares, continentes y generaciones posteriores. Si hay gente que no puede leer, otros pueden leerle un documento. Dios cumpliría su parte del pacto siempre que el pueblo cumpliese fielmente lo que a él le tocaba. Existe un paralelismo entre el Verbo de Dios hecho carne (es decir, Jesucristo) y la Palabra escrita de Dios (es decir, la Escritura). Así como Jesús fue concebido sobrenaturalmente por el Espíritu Santo, pero nació de una mujer, la santa Escritura también tiene un origen sobrenatural, y se difunde a través de los seres humanos (Juan 1:14; 2:22; 8:31 y 32; 17:17).</a:t>
            </a:r>
          </a:p>
        </p:txBody>
      </p:sp>
      <p:sp>
        <p:nvSpPr>
          <p:cNvPr id="6" name="Rectangle 2"/>
          <p:cNvSpPr txBox="1">
            <a:spLocks noChangeArrowheads="1"/>
          </p:cNvSpPr>
          <p:nvPr/>
        </p:nvSpPr>
        <p:spPr bwMode="auto">
          <a:xfrm>
            <a:off x="1008237" y="383698"/>
            <a:ext cx="9840291"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kern="12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Impact" panose="020B0806030902050204" pitchFamily="34" charset="0"/>
              </a:defRPr>
            </a:lvl2pPr>
            <a:lvl3pPr algn="l" rtl="0" eaLnBrk="1" fontAlgn="base" hangingPunct="1">
              <a:spcBef>
                <a:spcPct val="0"/>
              </a:spcBef>
              <a:spcAft>
                <a:spcPct val="0"/>
              </a:spcAft>
              <a:defRPr sz="3600">
                <a:solidFill>
                  <a:schemeClr val="tx1"/>
                </a:solidFill>
                <a:latin typeface="Impact" panose="020B0806030902050204" pitchFamily="34" charset="0"/>
              </a:defRPr>
            </a:lvl3pPr>
            <a:lvl4pPr algn="l" rtl="0" eaLnBrk="1" fontAlgn="base" hangingPunct="1">
              <a:spcBef>
                <a:spcPct val="0"/>
              </a:spcBef>
              <a:spcAft>
                <a:spcPct val="0"/>
              </a:spcAft>
              <a:defRPr sz="3600">
                <a:solidFill>
                  <a:schemeClr val="tx1"/>
                </a:solidFill>
                <a:latin typeface="Impact" panose="020B0806030902050204" pitchFamily="34" charset="0"/>
              </a:defRPr>
            </a:lvl4pPr>
            <a:lvl5pPr algn="l" rtl="0" eaLnBrk="1" fontAlgn="base" hangingPunct="1">
              <a:spcBef>
                <a:spcPct val="0"/>
              </a:spcBef>
              <a:spcAft>
                <a:spcPct val="0"/>
              </a:spcAft>
              <a:defRPr sz="3600">
                <a:solidFill>
                  <a:schemeClr val="tx1"/>
                </a:solidFill>
                <a:latin typeface="Impact" panose="020B0806030902050204" pitchFamily="34" charset="0"/>
              </a:defRPr>
            </a:lvl5pPr>
            <a:lvl6pPr marL="457200" algn="l" rtl="0" eaLnBrk="1" fontAlgn="base" hangingPunct="1">
              <a:spcBef>
                <a:spcPct val="0"/>
              </a:spcBef>
              <a:spcAft>
                <a:spcPct val="0"/>
              </a:spcAft>
              <a:defRPr sz="3600">
                <a:solidFill>
                  <a:schemeClr val="tx1"/>
                </a:solidFill>
                <a:latin typeface="Impact" panose="020B0806030902050204" pitchFamily="34" charset="0"/>
              </a:defRPr>
            </a:lvl6pPr>
            <a:lvl7pPr marL="914400" algn="l" rtl="0" eaLnBrk="1" fontAlgn="base" hangingPunct="1">
              <a:spcBef>
                <a:spcPct val="0"/>
              </a:spcBef>
              <a:spcAft>
                <a:spcPct val="0"/>
              </a:spcAft>
              <a:defRPr sz="3600">
                <a:solidFill>
                  <a:schemeClr val="tx1"/>
                </a:solidFill>
                <a:latin typeface="Impact" panose="020B0806030902050204" pitchFamily="34" charset="0"/>
              </a:defRPr>
            </a:lvl7pPr>
            <a:lvl8pPr marL="1371600" algn="l" rtl="0" eaLnBrk="1" fontAlgn="base" hangingPunct="1">
              <a:spcBef>
                <a:spcPct val="0"/>
              </a:spcBef>
              <a:spcAft>
                <a:spcPct val="0"/>
              </a:spcAft>
              <a:defRPr sz="3600">
                <a:solidFill>
                  <a:schemeClr val="tx1"/>
                </a:solidFill>
                <a:latin typeface="Impact" panose="020B0806030902050204" pitchFamily="34" charset="0"/>
              </a:defRPr>
            </a:lvl8pPr>
            <a:lvl9pPr marL="1828800" algn="l" rtl="0" eaLnBrk="1" fontAlgn="base" hangingPunct="1">
              <a:spcBef>
                <a:spcPct val="0"/>
              </a:spcBef>
              <a:spcAft>
                <a:spcPct val="0"/>
              </a:spcAft>
              <a:defRPr sz="3600">
                <a:solidFill>
                  <a:schemeClr val="tx1"/>
                </a:solidFill>
                <a:latin typeface="Impact" panose="020B0806030902050204" pitchFamily="34" charset="0"/>
              </a:defRPr>
            </a:lvl9pPr>
          </a:lstStyle>
          <a:p>
            <a:pPr lvl="0">
              <a:defRPr/>
            </a:pPr>
            <a:r>
              <a:rPr lang="es-ES" sz="4400" i="1" dirty="0">
                <a:solidFill>
                  <a:schemeClr val="bg1"/>
                </a:solidFill>
                <a:effectLst>
                  <a:outerShdw blurRad="38100" dist="38100" dir="2700000" algn="tl">
                    <a:srgbClr val="000000">
                      <a:alpha val="43137"/>
                    </a:srgbClr>
                  </a:outerShdw>
                </a:effectLst>
                <a:latin typeface="Impact"/>
              </a:rPr>
              <a:t>II. </a:t>
            </a:r>
            <a:r>
              <a:rPr lang="it-IT" sz="4400" i="1" dirty="0">
                <a:solidFill>
                  <a:schemeClr val="bg1"/>
                </a:solidFill>
                <a:effectLst>
                  <a:outerShdw blurRad="38100" dist="38100" dir="2700000" algn="tl">
                    <a:srgbClr val="000000">
                      <a:alpha val="43137"/>
                    </a:srgbClr>
                  </a:outerShdw>
                </a:effectLst>
                <a:latin typeface="Impact"/>
              </a:rPr>
              <a:t>LA BIBLIA: UN DOCUMENTO ESCRITO</a:t>
            </a:r>
            <a:endParaRPr lang="en-US" sz="4400" i="1" dirty="0">
              <a:solidFill>
                <a:schemeClr val="bg1"/>
              </a:solidFill>
              <a:effectLst>
                <a:outerShdw blurRad="38100" dist="38100" dir="2700000" algn="tl">
                  <a:srgbClr val="000000">
                    <a:alpha val="43137"/>
                  </a:srgbClr>
                </a:outerShdw>
              </a:effectLst>
              <a:latin typeface="Impact"/>
            </a:endParaRPr>
          </a:p>
        </p:txBody>
      </p:sp>
      <p:sp>
        <p:nvSpPr>
          <p:cNvPr id="10" name="Text Box 4"/>
          <p:cNvSpPr txBox="1">
            <a:spLocks noChangeArrowheads="1"/>
          </p:cNvSpPr>
          <p:nvPr/>
        </p:nvSpPr>
        <p:spPr bwMode="auto">
          <a:xfrm>
            <a:off x="1127448" y="900822"/>
            <a:ext cx="9793088" cy="707886"/>
          </a:xfrm>
          <a:prstGeom prst="rect">
            <a:avLst/>
          </a:prstGeom>
          <a:noFill/>
          <a:ln w="9525">
            <a:noFill/>
            <a:miter lim="800000"/>
            <a:headEnd/>
            <a:tailEnd/>
          </a:ln>
          <a:effectLst/>
        </p:spPr>
        <p:txBody>
          <a:bodyPr wrap="square">
            <a:spAutoFit/>
          </a:bodyPr>
          <a:lstStyle/>
          <a:p>
            <a:pPr marL="268281" indent="-268281">
              <a:spcBef>
                <a:spcPct val="50000"/>
              </a:spcBef>
              <a:defRPr/>
            </a:pPr>
            <a:r>
              <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a. </a:t>
            </a:r>
            <a:r>
              <a:rPr lang="es-ES"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Transmisión fidedigna en tiempo y espacio</a:t>
            </a:r>
            <a:endPar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endParaRPr>
          </a:p>
        </p:txBody>
      </p:sp>
    </p:spTree>
    <p:extLst>
      <p:ext uri="{BB962C8B-B14F-4D97-AF65-F5344CB8AC3E}">
        <p14:creationId xmlns:p14="http://schemas.microsoft.com/office/powerpoint/2010/main" val="184967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76FFE1F-9ACF-4E05-B0AC-6E63B155C4B0}"/>
              </a:ext>
            </a:extLst>
          </p:cNvPr>
          <p:cNvSpPr/>
          <p:nvPr/>
        </p:nvSpPr>
        <p:spPr>
          <a:xfrm>
            <a:off x="0" y="900822"/>
            <a:ext cx="12192000" cy="667883"/>
          </a:xfrm>
          <a:prstGeom prst="rect">
            <a:avLst/>
          </a:prstGeom>
          <a:solidFill>
            <a:srgbClr val="E6A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Rectangle 2"/>
          <p:cNvSpPr txBox="1">
            <a:spLocks noChangeArrowheads="1"/>
          </p:cNvSpPr>
          <p:nvPr/>
        </p:nvSpPr>
        <p:spPr bwMode="auto">
          <a:xfrm>
            <a:off x="1008237" y="383698"/>
            <a:ext cx="1034434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kern="12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Impact" panose="020B0806030902050204" pitchFamily="34" charset="0"/>
              </a:defRPr>
            </a:lvl2pPr>
            <a:lvl3pPr algn="l" rtl="0" eaLnBrk="1" fontAlgn="base" hangingPunct="1">
              <a:spcBef>
                <a:spcPct val="0"/>
              </a:spcBef>
              <a:spcAft>
                <a:spcPct val="0"/>
              </a:spcAft>
              <a:defRPr sz="3600">
                <a:solidFill>
                  <a:schemeClr val="tx1"/>
                </a:solidFill>
                <a:latin typeface="Impact" panose="020B0806030902050204" pitchFamily="34" charset="0"/>
              </a:defRPr>
            </a:lvl3pPr>
            <a:lvl4pPr algn="l" rtl="0" eaLnBrk="1" fontAlgn="base" hangingPunct="1">
              <a:spcBef>
                <a:spcPct val="0"/>
              </a:spcBef>
              <a:spcAft>
                <a:spcPct val="0"/>
              </a:spcAft>
              <a:defRPr sz="3600">
                <a:solidFill>
                  <a:schemeClr val="tx1"/>
                </a:solidFill>
                <a:latin typeface="Impact" panose="020B0806030902050204" pitchFamily="34" charset="0"/>
              </a:defRPr>
            </a:lvl4pPr>
            <a:lvl5pPr algn="l" rtl="0" eaLnBrk="1" fontAlgn="base" hangingPunct="1">
              <a:spcBef>
                <a:spcPct val="0"/>
              </a:spcBef>
              <a:spcAft>
                <a:spcPct val="0"/>
              </a:spcAft>
              <a:defRPr sz="3600">
                <a:solidFill>
                  <a:schemeClr val="tx1"/>
                </a:solidFill>
                <a:latin typeface="Impact" panose="020B0806030902050204" pitchFamily="34" charset="0"/>
              </a:defRPr>
            </a:lvl5pPr>
            <a:lvl6pPr marL="457200" algn="l" rtl="0" eaLnBrk="1" fontAlgn="base" hangingPunct="1">
              <a:spcBef>
                <a:spcPct val="0"/>
              </a:spcBef>
              <a:spcAft>
                <a:spcPct val="0"/>
              </a:spcAft>
              <a:defRPr sz="3600">
                <a:solidFill>
                  <a:schemeClr val="tx1"/>
                </a:solidFill>
                <a:latin typeface="Impact" panose="020B0806030902050204" pitchFamily="34" charset="0"/>
              </a:defRPr>
            </a:lvl6pPr>
            <a:lvl7pPr marL="914400" algn="l" rtl="0" eaLnBrk="1" fontAlgn="base" hangingPunct="1">
              <a:spcBef>
                <a:spcPct val="0"/>
              </a:spcBef>
              <a:spcAft>
                <a:spcPct val="0"/>
              </a:spcAft>
              <a:defRPr sz="3600">
                <a:solidFill>
                  <a:schemeClr val="tx1"/>
                </a:solidFill>
                <a:latin typeface="Impact" panose="020B0806030902050204" pitchFamily="34" charset="0"/>
              </a:defRPr>
            </a:lvl7pPr>
            <a:lvl8pPr marL="1371600" algn="l" rtl="0" eaLnBrk="1" fontAlgn="base" hangingPunct="1">
              <a:spcBef>
                <a:spcPct val="0"/>
              </a:spcBef>
              <a:spcAft>
                <a:spcPct val="0"/>
              </a:spcAft>
              <a:defRPr sz="3600">
                <a:solidFill>
                  <a:schemeClr val="tx1"/>
                </a:solidFill>
                <a:latin typeface="Impact" panose="020B0806030902050204" pitchFamily="34" charset="0"/>
              </a:defRPr>
            </a:lvl8pPr>
            <a:lvl9pPr marL="1828800" algn="l" rtl="0" eaLnBrk="1" fontAlgn="base" hangingPunct="1">
              <a:spcBef>
                <a:spcPct val="0"/>
              </a:spcBef>
              <a:spcAft>
                <a:spcPct val="0"/>
              </a:spcAft>
              <a:defRPr sz="3600">
                <a:solidFill>
                  <a:schemeClr val="tx1"/>
                </a:solidFill>
                <a:latin typeface="Impact" panose="020B0806030902050204" pitchFamily="34" charset="0"/>
              </a:defRPr>
            </a:lvl9pPr>
          </a:lstStyle>
          <a:p>
            <a:pPr lvl="0">
              <a:defRPr/>
            </a:pPr>
            <a:r>
              <a:rPr lang="es-ES" sz="4400" i="1" dirty="0">
                <a:solidFill>
                  <a:schemeClr val="bg1"/>
                </a:solidFill>
                <a:effectLst>
                  <a:outerShdw blurRad="38100" dist="38100" dir="2700000" algn="tl">
                    <a:srgbClr val="000000">
                      <a:alpha val="43137"/>
                    </a:srgbClr>
                  </a:outerShdw>
                </a:effectLst>
                <a:latin typeface="Impact"/>
              </a:rPr>
              <a:t>III. LA BIBLIA: ¿CÓMO INTERPRETARLA?</a:t>
            </a:r>
            <a:endParaRPr lang="en-US" sz="4400" i="1" dirty="0">
              <a:solidFill>
                <a:schemeClr val="bg1"/>
              </a:solidFill>
              <a:effectLst>
                <a:outerShdw blurRad="38100" dist="38100" dir="2700000" algn="tl">
                  <a:srgbClr val="000000">
                    <a:alpha val="43137"/>
                  </a:srgbClr>
                </a:outerShdw>
              </a:effectLst>
              <a:latin typeface="Impact"/>
            </a:endParaRPr>
          </a:p>
        </p:txBody>
      </p:sp>
      <p:sp>
        <p:nvSpPr>
          <p:cNvPr id="7" name="Rectangle 3"/>
          <p:cNvSpPr txBox="1">
            <a:spLocks noChangeArrowheads="1"/>
          </p:cNvSpPr>
          <p:nvPr/>
        </p:nvSpPr>
        <p:spPr bwMode="auto">
          <a:xfrm>
            <a:off x="551384" y="1695071"/>
            <a:ext cx="11053228" cy="216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357188" algn="just" latinLnBrk="0">
              <a:lnSpc>
                <a:spcPts val="32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Según Heb.11:3,6. ¿Por qué la fe es tan esencial para entender a Dios y su Palabra?</a:t>
            </a:r>
          </a:p>
          <a:p>
            <a:pPr marL="357188" algn="just" latinLnBrk="0">
              <a:lnSpc>
                <a:spcPts val="3200"/>
              </a:lnSpc>
              <a:spcBef>
                <a:spcPts val="0"/>
              </a:spcBef>
              <a:buSzPct val="100000"/>
              <a:buFontTx/>
              <a:buChar char="•"/>
              <a:defRPr/>
            </a:pPr>
            <a:r>
              <a:rPr lang="es-ES" sz="3400" dirty="0">
                <a:solidFill>
                  <a:schemeClr val="bg1"/>
                </a:solidFill>
                <a:effectLst>
                  <a:outerShdw blurRad="38100" dist="38100" dir="2700000" algn="tl">
                    <a:srgbClr val="000000">
                      <a:alpha val="43137"/>
                    </a:srgbClr>
                  </a:outerShdw>
                </a:effectLst>
                <a:latin typeface="Calibri" panose="020F0502020204030204" pitchFamily="34" charset="0"/>
              </a:rPr>
              <a:t>“Por la fe entendemos haber sido constituido el universo por la palabra de Dios, de modo que lo que se ve fue hecho de lo que no se veía. Pero sin fe es imposible agradar a Dios; porque es necesario que el que se acerca a Dios crea que le hay, y que es galardonador de los que le buscan” Heb.11:3,6</a:t>
            </a:r>
          </a:p>
        </p:txBody>
      </p:sp>
      <p:sp>
        <p:nvSpPr>
          <p:cNvPr id="9" name="Text Box 4"/>
          <p:cNvSpPr txBox="1">
            <a:spLocks noChangeArrowheads="1"/>
          </p:cNvSpPr>
          <p:nvPr/>
        </p:nvSpPr>
        <p:spPr bwMode="auto">
          <a:xfrm>
            <a:off x="1127448" y="900822"/>
            <a:ext cx="9793088" cy="707886"/>
          </a:xfrm>
          <a:prstGeom prst="rect">
            <a:avLst/>
          </a:prstGeom>
          <a:noFill/>
          <a:ln w="9525">
            <a:noFill/>
            <a:miter lim="800000"/>
            <a:headEnd/>
            <a:tailEnd/>
          </a:ln>
          <a:effectLst/>
        </p:spPr>
        <p:txBody>
          <a:bodyPr wrap="square">
            <a:spAutoFit/>
          </a:bodyPr>
          <a:lstStyle/>
          <a:p>
            <a:pPr marL="268281" indent="-268281">
              <a:spcBef>
                <a:spcPct val="50000"/>
              </a:spcBef>
              <a:defRPr/>
            </a:pPr>
            <a:r>
              <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a. </a:t>
            </a:r>
            <a:r>
              <a:rPr lang="es-ES"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Tener fe en el autor</a:t>
            </a:r>
            <a:endPar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endParaRPr>
          </a:p>
        </p:txBody>
      </p:sp>
    </p:spTree>
    <p:extLst>
      <p:ext uri="{BB962C8B-B14F-4D97-AF65-F5344CB8AC3E}">
        <p14:creationId xmlns:p14="http://schemas.microsoft.com/office/powerpoint/2010/main" val="257097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76FFE1F-9ACF-4E05-B0AC-6E63B155C4B0}"/>
              </a:ext>
            </a:extLst>
          </p:cNvPr>
          <p:cNvSpPr/>
          <p:nvPr/>
        </p:nvSpPr>
        <p:spPr>
          <a:xfrm>
            <a:off x="0" y="900822"/>
            <a:ext cx="12192000" cy="667883"/>
          </a:xfrm>
          <a:prstGeom prst="rect">
            <a:avLst/>
          </a:prstGeom>
          <a:solidFill>
            <a:srgbClr val="E6A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Rectangle 3"/>
          <p:cNvSpPr txBox="1">
            <a:spLocks noChangeArrowheads="1"/>
          </p:cNvSpPr>
          <p:nvPr/>
        </p:nvSpPr>
        <p:spPr bwMode="auto">
          <a:xfrm>
            <a:off x="653796" y="1608708"/>
            <a:ext cx="11053228" cy="2165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357188" algn="just" latinLnBrk="0">
              <a:lnSpc>
                <a:spcPts val="2900"/>
              </a:lnSpc>
              <a:spcBef>
                <a:spcPts val="0"/>
              </a:spcBef>
              <a:buSzPct val="100000"/>
              <a:buFontTx/>
              <a:buChar char="•"/>
              <a:defRPr/>
            </a:pPr>
            <a:r>
              <a:rPr lang="es-ES" sz="3200" dirty="0">
                <a:solidFill>
                  <a:schemeClr val="bg1"/>
                </a:solidFill>
                <a:effectLst>
                  <a:outerShdw blurRad="38100" dist="38100" dir="2700000" algn="tl">
                    <a:srgbClr val="000000">
                      <a:alpha val="43137"/>
                    </a:srgbClr>
                  </a:outerShdw>
                </a:effectLst>
                <a:latin typeface="Calibri" panose="020F0502020204030204" pitchFamily="34" charset="0"/>
              </a:rPr>
              <a:t>Todo verdadero aprendizaje se da en el contexto de la fe. Es la fe implícita del niño hacia sus padres la que le permite aprender aspectos básicos y fundamentales de la vida y el amor. El conocimiento y el entendimiento surgen de una relación de amor y confianza. Es indispensable acercarse a la Biblia con fe, reconociendo su origen sobrenatural. Las Sagradas Escrituras son la revelación suprema, autoritativa e infalible de la voluntad divina. Son la norma del carácter, la revelación definitiva de las doctrinas, un registro fidedigno de los actos de Dios realizados en la historia. La interpretación de</a:t>
            </a:r>
          </a:p>
        </p:txBody>
      </p:sp>
      <p:sp>
        <p:nvSpPr>
          <p:cNvPr id="6" name="Rectangle 3"/>
          <p:cNvSpPr txBox="1">
            <a:spLocks noChangeArrowheads="1"/>
          </p:cNvSpPr>
          <p:nvPr/>
        </p:nvSpPr>
        <p:spPr bwMode="auto">
          <a:xfrm>
            <a:off x="1008237" y="5301208"/>
            <a:ext cx="9840292"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SzPct val="200000"/>
              <a:defRPr sz="2400" b="1">
                <a:solidFill>
                  <a:schemeClr val="tx1"/>
                </a:solidFill>
                <a:latin typeface="Tahoma" panose="020B0604030504040204" pitchFamily="34" charset="0"/>
              </a:defRPr>
            </a:lvl1pPr>
            <a:lvl2pPr marL="742950" indent="-285750">
              <a:spcBef>
                <a:spcPct val="20000"/>
              </a:spcBef>
              <a:buSzPct val="200000"/>
              <a:defRPr sz="2000" b="1">
                <a:solidFill>
                  <a:schemeClr val="tx1"/>
                </a:solidFill>
                <a:latin typeface="Tahoma" panose="020B0604030504040204" pitchFamily="34" charset="0"/>
              </a:defRPr>
            </a:lvl2pPr>
            <a:lvl3pPr marL="1143000" indent="-228600">
              <a:spcBef>
                <a:spcPct val="20000"/>
              </a:spcBef>
              <a:buSzPct val="200000"/>
              <a:defRPr b="1">
                <a:solidFill>
                  <a:schemeClr val="tx1"/>
                </a:solidFill>
                <a:latin typeface="Tahoma" panose="020B0604030504040204" pitchFamily="34" charset="0"/>
              </a:defRPr>
            </a:lvl3pPr>
            <a:lvl4pPr marL="1600200" indent="-228600">
              <a:spcBef>
                <a:spcPct val="20000"/>
              </a:spcBef>
              <a:buSzPct val="200000"/>
              <a:defRPr sz="1600" b="1">
                <a:solidFill>
                  <a:schemeClr val="tx1"/>
                </a:solidFill>
                <a:latin typeface="Tahoma" panose="020B0604030504040204" pitchFamily="34" charset="0"/>
              </a:defRPr>
            </a:lvl4pPr>
            <a:lvl5pPr marL="2057400" indent="-228600">
              <a:spcBef>
                <a:spcPct val="20000"/>
              </a:spcBef>
              <a:buSzPct val="200000"/>
              <a:defRPr sz="1600" b="1">
                <a:solidFill>
                  <a:schemeClr val="tx1"/>
                </a:solidFill>
                <a:latin typeface="Tahoma" panose="020B0604030504040204" pitchFamily="34" charset="0"/>
              </a:defRPr>
            </a:lvl5pPr>
            <a:lvl6pPr marL="2514600" indent="-228600" fontAlgn="base">
              <a:spcBef>
                <a:spcPct val="20000"/>
              </a:spcBef>
              <a:spcAft>
                <a:spcPct val="0"/>
              </a:spcAft>
              <a:buSzPct val="200000"/>
              <a:defRPr sz="1600" b="1">
                <a:solidFill>
                  <a:schemeClr val="tx1"/>
                </a:solidFill>
                <a:latin typeface="Tahoma" panose="020B0604030504040204" pitchFamily="34" charset="0"/>
              </a:defRPr>
            </a:lvl6pPr>
            <a:lvl7pPr marL="2971800" indent="-228600" fontAlgn="base">
              <a:spcBef>
                <a:spcPct val="20000"/>
              </a:spcBef>
              <a:spcAft>
                <a:spcPct val="0"/>
              </a:spcAft>
              <a:buSzPct val="200000"/>
              <a:defRPr sz="1600" b="1">
                <a:solidFill>
                  <a:schemeClr val="tx1"/>
                </a:solidFill>
                <a:latin typeface="Tahoma" panose="020B0604030504040204" pitchFamily="34" charset="0"/>
              </a:defRPr>
            </a:lvl7pPr>
            <a:lvl8pPr marL="3429000" indent="-228600" fontAlgn="base">
              <a:spcBef>
                <a:spcPct val="20000"/>
              </a:spcBef>
              <a:spcAft>
                <a:spcPct val="0"/>
              </a:spcAft>
              <a:buSzPct val="200000"/>
              <a:defRPr sz="1600" b="1">
                <a:solidFill>
                  <a:schemeClr val="tx1"/>
                </a:solidFill>
                <a:latin typeface="Tahoma" panose="020B0604030504040204" pitchFamily="34" charset="0"/>
              </a:defRPr>
            </a:lvl8pPr>
            <a:lvl9pPr marL="3886200" indent="-228600" fontAlgn="base">
              <a:spcBef>
                <a:spcPct val="20000"/>
              </a:spcBef>
              <a:spcAft>
                <a:spcPct val="0"/>
              </a:spcAft>
              <a:buSzPct val="200000"/>
              <a:defRPr sz="1600" b="1">
                <a:solidFill>
                  <a:schemeClr val="tx1"/>
                </a:solidFill>
                <a:latin typeface="Tahoma" panose="020B0604030504040204" pitchFamily="34" charset="0"/>
              </a:defRPr>
            </a:lvl9pPr>
          </a:lstStyle>
          <a:p>
            <a:pPr marL="14288" indent="0" algn="just" latinLnBrk="0">
              <a:lnSpc>
                <a:spcPts val="2900"/>
              </a:lnSpc>
              <a:spcBef>
                <a:spcPts val="0"/>
              </a:spcBef>
              <a:buSzPct val="100000"/>
              <a:defRPr/>
            </a:pPr>
            <a:r>
              <a:rPr lang="es-ES" sz="3200" dirty="0">
                <a:solidFill>
                  <a:schemeClr val="bg1"/>
                </a:solidFill>
                <a:effectLst>
                  <a:outerShdw blurRad="38100" dist="38100" dir="2700000" algn="tl">
                    <a:srgbClr val="000000">
                      <a:alpha val="43137"/>
                    </a:srgbClr>
                  </a:outerShdw>
                </a:effectLst>
                <a:latin typeface="Calibri" panose="020F0502020204030204" pitchFamily="34" charset="0"/>
              </a:rPr>
              <a:t>la Palabra divinamente revelada no es una cuestión de opinión personal. Si no hay fe en Dios, sólo puede haber temor y resentimiento y finalmente desesperación.</a:t>
            </a:r>
          </a:p>
        </p:txBody>
      </p:sp>
      <p:sp>
        <p:nvSpPr>
          <p:cNvPr id="10" name="Rectangle 2"/>
          <p:cNvSpPr txBox="1">
            <a:spLocks noChangeArrowheads="1"/>
          </p:cNvSpPr>
          <p:nvPr/>
        </p:nvSpPr>
        <p:spPr bwMode="auto">
          <a:xfrm>
            <a:off x="1008237" y="383698"/>
            <a:ext cx="1034434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kern="12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Impact" panose="020B0806030902050204" pitchFamily="34" charset="0"/>
              </a:defRPr>
            </a:lvl2pPr>
            <a:lvl3pPr algn="l" rtl="0" eaLnBrk="1" fontAlgn="base" hangingPunct="1">
              <a:spcBef>
                <a:spcPct val="0"/>
              </a:spcBef>
              <a:spcAft>
                <a:spcPct val="0"/>
              </a:spcAft>
              <a:defRPr sz="3600">
                <a:solidFill>
                  <a:schemeClr val="tx1"/>
                </a:solidFill>
                <a:latin typeface="Impact" panose="020B0806030902050204" pitchFamily="34" charset="0"/>
              </a:defRPr>
            </a:lvl3pPr>
            <a:lvl4pPr algn="l" rtl="0" eaLnBrk="1" fontAlgn="base" hangingPunct="1">
              <a:spcBef>
                <a:spcPct val="0"/>
              </a:spcBef>
              <a:spcAft>
                <a:spcPct val="0"/>
              </a:spcAft>
              <a:defRPr sz="3600">
                <a:solidFill>
                  <a:schemeClr val="tx1"/>
                </a:solidFill>
                <a:latin typeface="Impact" panose="020B0806030902050204" pitchFamily="34" charset="0"/>
              </a:defRPr>
            </a:lvl4pPr>
            <a:lvl5pPr algn="l" rtl="0" eaLnBrk="1" fontAlgn="base" hangingPunct="1">
              <a:spcBef>
                <a:spcPct val="0"/>
              </a:spcBef>
              <a:spcAft>
                <a:spcPct val="0"/>
              </a:spcAft>
              <a:defRPr sz="3600">
                <a:solidFill>
                  <a:schemeClr val="tx1"/>
                </a:solidFill>
                <a:latin typeface="Impact" panose="020B0806030902050204" pitchFamily="34" charset="0"/>
              </a:defRPr>
            </a:lvl5pPr>
            <a:lvl6pPr marL="457200" algn="l" rtl="0" eaLnBrk="1" fontAlgn="base" hangingPunct="1">
              <a:spcBef>
                <a:spcPct val="0"/>
              </a:spcBef>
              <a:spcAft>
                <a:spcPct val="0"/>
              </a:spcAft>
              <a:defRPr sz="3600">
                <a:solidFill>
                  <a:schemeClr val="tx1"/>
                </a:solidFill>
                <a:latin typeface="Impact" panose="020B0806030902050204" pitchFamily="34" charset="0"/>
              </a:defRPr>
            </a:lvl6pPr>
            <a:lvl7pPr marL="914400" algn="l" rtl="0" eaLnBrk="1" fontAlgn="base" hangingPunct="1">
              <a:spcBef>
                <a:spcPct val="0"/>
              </a:spcBef>
              <a:spcAft>
                <a:spcPct val="0"/>
              </a:spcAft>
              <a:defRPr sz="3600">
                <a:solidFill>
                  <a:schemeClr val="tx1"/>
                </a:solidFill>
                <a:latin typeface="Impact" panose="020B0806030902050204" pitchFamily="34" charset="0"/>
              </a:defRPr>
            </a:lvl7pPr>
            <a:lvl8pPr marL="1371600" algn="l" rtl="0" eaLnBrk="1" fontAlgn="base" hangingPunct="1">
              <a:spcBef>
                <a:spcPct val="0"/>
              </a:spcBef>
              <a:spcAft>
                <a:spcPct val="0"/>
              </a:spcAft>
              <a:defRPr sz="3600">
                <a:solidFill>
                  <a:schemeClr val="tx1"/>
                </a:solidFill>
                <a:latin typeface="Impact" panose="020B0806030902050204" pitchFamily="34" charset="0"/>
              </a:defRPr>
            </a:lvl8pPr>
            <a:lvl9pPr marL="1828800" algn="l" rtl="0" eaLnBrk="1" fontAlgn="base" hangingPunct="1">
              <a:spcBef>
                <a:spcPct val="0"/>
              </a:spcBef>
              <a:spcAft>
                <a:spcPct val="0"/>
              </a:spcAft>
              <a:defRPr sz="3600">
                <a:solidFill>
                  <a:schemeClr val="tx1"/>
                </a:solidFill>
                <a:latin typeface="Impact" panose="020B0806030902050204" pitchFamily="34" charset="0"/>
              </a:defRPr>
            </a:lvl9pPr>
          </a:lstStyle>
          <a:p>
            <a:pPr lvl="0">
              <a:defRPr/>
            </a:pPr>
            <a:r>
              <a:rPr lang="es-ES" sz="4400" i="1" dirty="0">
                <a:solidFill>
                  <a:schemeClr val="bg1"/>
                </a:solidFill>
                <a:effectLst>
                  <a:outerShdw blurRad="38100" dist="38100" dir="2700000" algn="tl">
                    <a:srgbClr val="000000">
                      <a:alpha val="43137"/>
                    </a:srgbClr>
                  </a:outerShdw>
                </a:effectLst>
                <a:latin typeface="Impact"/>
              </a:rPr>
              <a:t>III. LA BIBLIA: ¿CÓMO INTERPRETARLA?</a:t>
            </a:r>
            <a:endParaRPr lang="en-US" sz="4400" i="1" dirty="0">
              <a:solidFill>
                <a:schemeClr val="bg1"/>
              </a:solidFill>
              <a:effectLst>
                <a:outerShdw blurRad="38100" dist="38100" dir="2700000" algn="tl">
                  <a:srgbClr val="000000">
                    <a:alpha val="43137"/>
                  </a:srgbClr>
                </a:outerShdw>
              </a:effectLst>
              <a:latin typeface="Impact"/>
            </a:endParaRPr>
          </a:p>
        </p:txBody>
      </p:sp>
      <p:sp>
        <p:nvSpPr>
          <p:cNvPr id="11" name="Text Box 4"/>
          <p:cNvSpPr txBox="1">
            <a:spLocks noChangeArrowheads="1"/>
          </p:cNvSpPr>
          <p:nvPr/>
        </p:nvSpPr>
        <p:spPr bwMode="auto">
          <a:xfrm>
            <a:off x="1127448" y="900822"/>
            <a:ext cx="9793088" cy="707886"/>
          </a:xfrm>
          <a:prstGeom prst="rect">
            <a:avLst/>
          </a:prstGeom>
          <a:noFill/>
          <a:ln w="9525">
            <a:noFill/>
            <a:miter lim="800000"/>
            <a:headEnd/>
            <a:tailEnd/>
          </a:ln>
          <a:effectLst/>
        </p:spPr>
        <p:txBody>
          <a:bodyPr wrap="square">
            <a:spAutoFit/>
          </a:bodyPr>
          <a:lstStyle/>
          <a:p>
            <a:pPr marL="268281" indent="-268281">
              <a:spcBef>
                <a:spcPct val="50000"/>
              </a:spcBef>
              <a:defRPr/>
            </a:pPr>
            <a:r>
              <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a. </a:t>
            </a:r>
            <a:r>
              <a:rPr lang="es-ES"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rPr>
              <a:t>Tener fe en el autor</a:t>
            </a:r>
            <a:endParaRPr lang="es-AR" sz="4000" i="1" dirty="0">
              <a:ln>
                <a:solidFill>
                  <a:srgbClr val="002200"/>
                </a:solidFill>
              </a:ln>
              <a:solidFill>
                <a:srgbClr val="FF0000"/>
              </a:solidFill>
              <a:effectLst>
                <a:outerShdw blurRad="38100" dist="38100" dir="2700000" algn="tl">
                  <a:srgbClr val="000000">
                    <a:alpha val="43137"/>
                  </a:srgbClr>
                </a:outerShdw>
              </a:effectLst>
              <a:latin typeface="Impact" pitchFamily="34" charset="0"/>
            </a:endParaRPr>
          </a:p>
        </p:txBody>
      </p:sp>
    </p:spTree>
    <p:extLst>
      <p:ext uri="{BB962C8B-B14F-4D97-AF65-F5344CB8AC3E}">
        <p14:creationId xmlns:p14="http://schemas.microsoft.com/office/powerpoint/2010/main" val="95550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1366986-8CD6-4728-B8CF-4E68FECC0DD3}"/>
              </a:ext>
            </a:extLst>
          </p:cNvPr>
          <p:cNvSpPr txBox="1">
            <a:spLocks noChangeArrowheads="1"/>
          </p:cNvSpPr>
          <p:nvPr/>
        </p:nvSpPr>
        <p:spPr bwMode="auto">
          <a:xfrm>
            <a:off x="2678520" y="548680"/>
            <a:ext cx="669094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4400" i="0" dirty="0">
                <a:effectLst>
                  <a:outerShdw blurRad="38100" dist="38100" dir="2700000" algn="tl">
                    <a:srgbClr val="000000">
                      <a:alpha val="43137"/>
                    </a:srgbClr>
                  </a:outerShdw>
                </a:effectLst>
                <a:latin typeface="Impact"/>
              </a:rPr>
              <a:t>EVALUACIÓN</a:t>
            </a:r>
          </a:p>
        </p:txBody>
      </p:sp>
      <p:sp>
        <p:nvSpPr>
          <p:cNvPr id="10" name="Rectangle 3"/>
          <p:cNvSpPr txBox="1">
            <a:spLocks noChangeArrowheads="1"/>
          </p:cNvSpPr>
          <p:nvPr/>
        </p:nvSpPr>
        <p:spPr bwMode="auto">
          <a:xfrm>
            <a:off x="911424" y="1340768"/>
            <a:ext cx="10873208" cy="326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400">
                <a:solidFill>
                  <a:srgbClr val="800000"/>
                </a:solidFill>
                <a:latin typeface="Century Gothic" panose="020B0502020202020204" pitchFamily="34" charset="0"/>
              </a:defRPr>
            </a:lvl1pPr>
            <a:lvl2pPr marL="742950" indent="-285750">
              <a:spcBef>
                <a:spcPct val="20000"/>
              </a:spcBef>
              <a:buChar char="–"/>
              <a:defRPr sz="2000">
                <a:solidFill>
                  <a:srgbClr val="800000"/>
                </a:solidFill>
                <a:latin typeface="Century Gothic" panose="020B0502020202020204" pitchFamily="34" charset="0"/>
              </a:defRPr>
            </a:lvl2pPr>
            <a:lvl3pPr marL="1143000" indent="-228600">
              <a:spcBef>
                <a:spcPct val="20000"/>
              </a:spcBef>
              <a:buChar char="•"/>
              <a:defRPr>
                <a:solidFill>
                  <a:srgbClr val="800000"/>
                </a:solidFill>
                <a:latin typeface="Century Gothic" panose="020B0502020202020204" pitchFamily="34" charset="0"/>
              </a:defRPr>
            </a:lvl3pPr>
            <a:lvl4pPr marL="1600200" indent="-228600">
              <a:spcBef>
                <a:spcPct val="20000"/>
              </a:spcBef>
              <a:buChar char="–"/>
              <a:defRPr sz="1600">
                <a:solidFill>
                  <a:srgbClr val="800000"/>
                </a:solidFill>
                <a:latin typeface="Century Gothic" panose="020B0502020202020204" pitchFamily="34" charset="0"/>
              </a:defRPr>
            </a:lvl4pPr>
            <a:lvl5pPr marL="2057400" indent="-228600">
              <a:spcBef>
                <a:spcPct val="20000"/>
              </a:spcBef>
              <a:buChar char="»"/>
              <a:defRPr sz="1600">
                <a:solidFill>
                  <a:srgbClr val="800000"/>
                </a:solidFill>
                <a:latin typeface="Century Gothic" panose="020B0502020202020204" pitchFamily="34" charset="0"/>
              </a:defRPr>
            </a:lvl5pPr>
            <a:lvl6pPr marL="2514600" indent="-228600" eaLnBrk="0" fontAlgn="base" hangingPunct="0">
              <a:spcBef>
                <a:spcPct val="20000"/>
              </a:spcBef>
              <a:spcAft>
                <a:spcPct val="0"/>
              </a:spcAft>
              <a:buChar char="»"/>
              <a:defRPr sz="1600">
                <a:solidFill>
                  <a:srgbClr val="800000"/>
                </a:solidFill>
                <a:latin typeface="Century Gothic" panose="020B0502020202020204" pitchFamily="34" charset="0"/>
              </a:defRPr>
            </a:lvl6pPr>
            <a:lvl7pPr marL="2971800" indent="-228600" eaLnBrk="0" fontAlgn="base" hangingPunct="0">
              <a:spcBef>
                <a:spcPct val="20000"/>
              </a:spcBef>
              <a:spcAft>
                <a:spcPct val="0"/>
              </a:spcAft>
              <a:buChar char="»"/>
              <a:defRPr sz="1600">
                <a:solidFill>
                  <a:srgbClr val="800000"/>
                </a:solidFill>
                <a:latin typeface="Century Gothic" panose="020B0502020202020204" pitchFamily="34" charset="0"/>
              </a:defRPr>
            </a:lvl7pPr>
            <a:lvl8pPr marL="3429000" indent="-228600" eaLnBrk="0" fontAlgn="base" hangingPunct="0">
              <a:spcBef>
                <a:spcPct val="20000"/>
              </a:spcBef>
              <a:spcAft>
                <a:spcPct val="0"/>
              </a:spcAft>
              <a:buChar char="»"/>
              <a:defRPr sz="1600">
                <a:solidFill>
                  <a:srgbClr val="800000"/>
                </a:solidFill>
                <a:latin typeface="Century Gothic" panose="020B0502020202020204" pitchFamily="34" charset="0"/>
              </a:defRPr>
            </a:lvl8pPr>
            <a:lvl9pPr marL="3886200" indent="-228600" eaLnBrk="0" fontAlgn="base" hangingPunct="0">
              <a:spcBef>
                <a:spcPct val="20000"/>
              </a:spcBef>
              <a:spcAft>
                <a:spcPct val="0"/>
              </a:spcAft>
              <a:buChar char="»"/>
              <a:defRPr sz="1600">
                <a:solidFill>
                  <a:srgbClr val="800000"/>
                </a:solidFill>
                <a:latin typeface="Century Gothic" panose="020B0502020202020204" pitchFamily="34" charset="0"/>
              </a:defRPr>
            </a:lvl9pPr>
          </a:lstStyle>
          <a:p>
            <a:pPr marL="575986" indent="-721766" latinLnBrk="0">
              <a:lnSpc>
                <a:spcPts val="3000"/>
              </a:lnSpc>
              <a:spcBef>
                <a:spcPts val="0"/>
              </a:spcBef>
              <a:buFontTx/>
              <a:buNone/>
              <a:defRPr/>
            </a:pPr>
            <a:r>
              <a:rPr lang="es-ES" sz="2800" b="1" dirty="0">
                <a:solidFill>
                  <a:schemeClr val="bg1"/>
                </a:solidFill>
                <a:effectLst>
                  <a:outerShdw blurRad="38100" dist="38100" dir="2700000" algn="tl">
                    <a:srgbClr val="000000">
                      <a:alpha val="43137"/>
                    </a:srgbClr>
                  </a:outerShdw>
                </a:effectLst>
                <a:latin typeface="Calibri" panose="020F0502020204030204" pitchFamily="34" charset="0"/>
              </a:rPr>
              <a:t>MARCA:</a:t>
            </a:r>
          </a:p>
          <a:p>
            <a:pPr marL="575986" indent="-721766" latinLnBrk="0">
              <a:lnSpc>
                <a:spcPts val="3000"/>
              </a:lnSpc>
              <a:spcBef>
                <a:spcPts val="0"/>
              </a:spcBef>
              <a:buFontTx/>
              <a:buNone/>
              <a:defRPr/>
            </a:pPr>
            <a:r>
              <a:rPr lang="es-ES" sz="2800" b="1" dirty="0">
                <a:solidFill>
                  <a:schemeClr val="bg1"/>
                </a:solidFill>
                <a:effectLst>
                  <a:outerShdw blurRad="38100" dist="38100" dir="2700000" algn="tl">
                    <a:srgbClr val="000000">
                      <a:alpha val="43137"/>
                    </a:srgbClr>
                  </a:outerShdw>
                </a:effectLst>
                <a:latin typeface="Calibri" panose="020F0502020204030204" pitchFamily="34" charset="0"/>
              </a:rPr>
              <a:t>A.	La revelación divina de la Biblia</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La Biblia es como otros libros de fe</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Es apropiado llamar “Santas Escrituras” porque Dios es su autor</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La Escritura no fue dada con propósitos prácticos</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Todas las anteriores</a:t>
            </a:r>
          </a:p>
          <a:p>
            <a:pPr marL="575986" indent="-721766" latinLnBrk="0">
              <a:lnSpc>
                <a:spcPts val="3000"/>
              </a:lnSpc>
              <a:spcBef>
                <a:spcPts val="0"/>
              </a:spcBef>
              <a:buFontTx/>
              <a:buNone/>
              <a:defRPr/>
            </a:pPr>
            <a:r>
              <a:rPr lang="es-ES" sz="2800" b="1" dirty="0">
                <a:solidFill>
                  <a:schemeClr val="bg1"/>
                </a:solidFill>
                <a:effectLst>
                  <a:outerShdw blurRad="38100" dist="38100" dir="2700000" algn="tl">
                    <a:srgbClr val="000000">
                      <a:alpha val="43137"/>
                    </a:srgbClr>
                  </a:outerShdw>
                </a:effectLst>
                <a:latin typeface="Calibri" panose="020F0502020204030204" pitchFamily="34" charset="0"/>
              </a:rPr>
              <a:t>B.	El proceso de la inspiración</a:t>
            </a:r>
          </a:p>
          <a:p>
            <a:pPr marL="1042988" indent="-412750"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Dios utiliza a veces el lenguaje humano para revelar su voluntad</a:t>
            </a:r>
          </a:p>
          <a:p>
            <a:pPr marL="1042988" indent="-412750"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Toda la Escritura es divinamente inspirada</a:t>
            </a:r>
          </a:p>
          <a:p>
            <a:pPr marL="1042988" indent="-412750"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Toda la Escritura es divinamente revelada</a:t>
            </a:r>
          </a:p>
          <a:p>
            <a:pPr marL="1042988" indent="-412750"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Todas las anteriores</a:t>
            </a:r>
          </a:p>
        </p:txBody>
      </p:sp>
      <p:sp>
        <p:nvSpPr>
          <p:cNvPr id="11" name="Rectángulo 17"/>
          <p:cNvSpPr/>
          <p:nvPr/>
        </p:nvSpPr>
        <p:spPr>
          <a:xfrm>
            <a:off x="11136560" y="2331515"/>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X</a:t>
            </a:r>
            <a:endParaRPr lang="es-PE" sz="3600" b="1" dirty="0">
              <a:ln/>
              <a:solidFill>
                <a:srgbClr val="FF0000"/>
              </a:solidFill>
              <a:effectLst>
                <a:outerShdw blurRad="38100" dist="38100" dir="2700000" algn="tl">
                  <a:srgbClr val="000000">
                    <a:alpha val="43137"/>
                  </a:srgbClr>
                </a:outerShdw>
              </a:effectLst>
            </a:endParaRPr>
          </a:p>
        </p:txBody>
      </p:sp>
      <p:sp>
        <p:nvSpPr>
          <p:cNvPr id="12" name="Rectángulo 17"/>
          <p:cNvSpPr/>
          <p:nvPr/>
        </p:nvSpPr>
        <p:spPr>
          <a:xfrm>
            <a:off x="8112224" y="4281502"/>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X</a:t>
            </a:r>
            <a:endParaRPr lang="es-PE" sz="3600" b="1" dirty="0">
              <a:ln/>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8533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1366986-8CD6-4728-B8CF-4E68FECC0DD3}"/>
              </a:ext>
            </a:extLst>
          </p:cNvPr>
          <p:cNvSpPr txBox="1">
            <a:spLocks noChangeArrowheads="1"/>
          </p:cNvSpPr>
          <p:nvPr/>
        </p:nvSpPr>
        <p:spPr bwMode="auto">
          <a:xfrm>
            <a:off x="2678520" y="548680"/>
            <a:ext cx="669094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4400" i="0" dirty="0">
                <a:effectLst>
                  <a:outerShdw blurRad="38100" dist="38100" dir="2700000" algn="tl">
                    <a:srgbClr val="000000">
                      <a:alpha val="43137"/>
                    </a:srgbClr>
                  </a:outerShdw>
                </a:effectLst>
                <a:latin typeface="Impact"/>
              </a:rPr>
              <a:t>EVALUACIÓN</a:t>
            </a:r>
          </a:p>
        </p:txBody>
      </p:sp>
      <p:sp>
        <p:nvSpPr>
          <p:cNvPr id="10" name="Rectangle 3"/>
          <p:cNvSpPr txBox="1">
            <a:spLocks noChangeArrowheads="1"/>
          </p:cNvSpPr>
          <p:nvPr/>
        </p:nvSpPr>
        <p:spPr bwMode="auto">
          <a:xfrm>
            <a:off x="551384" y="1340768"/>
            <a:ext cx="11593288" cy="326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400">
                <a:solidFill>
                  <a:srgbClr val="800000"/>
                </a:solidFill>
                <a:latin typeface="Century Gothic" panose="020B0502020202020204" pitchFamily="34" charset="0"/>
              </a:defRPr>
            </a:lvl1pPr>
            <a:lvl2pPr marL="742950" indent="-285750">
              <a:spcBef>
                <a:spcPct val="20000"/>
              </a:spcBef>
              <a:buChar char="–"/>
              <a:defRPr sz="2000">
                <a:solidFill>
                  <a:srgbClr val="800000"/>
                </a:solidFill>
                <a:latin typeface="Century Gothic" panose="020B0502020202020204" pitchFamily="34" charset="0"/>
              </a:defRPr>
            </a:lvl2pPr>
            <a:lvl3pPr marL="1143000" indent="-228600">
              <a:spcBef>
                <a:spcPct val="20000"/>
              </a:spcBef>
              <a:buChar char="•"/>
              <a:defRPr>
                <a:solidFill>
                  <a:srgbClr val="800000"/>
                </a:solidFill>
                <a:latin typeface="Century Gothic" panose="020B0502020202020204" pitchFamily="34" charset="0"/>
              </a:defRPr>
            </a:lvl3pPr>
            <a:lvl4pPr marL="1600200" indent="-228600">
              <a:spcBef>
                <a:spcPct val="20000"/>
              </a:spcBef>
              <a:buChar char="–"/>
              <a:defRPr sz="1600">
                <a:solidFill>
                  <a:srgbClr val="800000"/>
                </a:solidFill>
                <a:latin typeface="Century Gothic" panose="020B0502020202020204" pitchFamily="34" charset="0"/>
              </a:defRPr>
            </a:lvl4pPr>
            <a:lvl5pPr marL="2057400" indent="-228600">
              <a:spcBef>
                <a:spcPct val="20000"/>
              </a:spcBef>
              <a:buChar char="»"/>
              <a:defRPr sz="1600">
                <a:solidFill>
                  <a:srgbClr val="800000"/>
                </a:solidFill>
                <a:latin typeface="Century Gothic" panose="020B0502020202020204" pitchFamily="34" charset="0"/>
              </a:defRPr>
            </a:lvl5pPr>
            <a:lvl6pPr marL="2514600" indent="-228600" eaLnBrk="0" fontAlgn="base" hangingPunct="0">
              <a:spcBef>
                <a:spcPct val="20000"/>
              </a:spcBef>
              <a:spcAft>
                <a:spcPct val="0"/>
              </a:spcAft>
              <a:buChar char="»"/>
              <a:defRPr sz="1600">
                <a:solidFill>
                  <a:srgbClr val="800000"/>
                </a:solidFill>
                <a:latin typeface="Century Gothic" panose="020B0502020202020204" pitchFamily="34" charset="0"/>
              </a:defRPr>
            </a:lvl6pPr>
            <a:lvl7pPr marL="2971800" indent="-228600" eaLnBrk="0" fontAlgn="base" hangingPunct="0">
              <a:spcBef>
                <a:spcPct val="20000"/>
              </a:spcBef>
              <a:spcAft>
                <a:spcPct val="0"/>
              </a:spcAft>
              <a:buChar char="»"/>
              <a:defRPr sz="1600">
                <a:solidFill>
                  <a:srgbClr val="800000"/>
                </a:solidFill>
                <a:latin typeface="Century Gothic" panose="020B0502020202020204" pitchFamily="34" charset="0"/>
              </a:defRPr>
            </a:lvl7pPr>
            <a:lvl8pPr marL="3429000" indent="-228600" eaLnBrk="0" fontAlgn="base" hangingPunct="0">
              <a:spcBef>
                <a:spcPct val="20000"/>
              </a:spcBef>
              <a:spcAft>
                <a:spcPct val="0"/>
              </a:spcAft>
              <a:buChar char="»"/>
              <a:defRPr sz="1600">
                <a:solidFill>
                  <a:srgbClr val="800000"/>
                </a:solidFill>
                <a:latin typeface="Century Gothic" panose="020B0502020202020204" pitchFamily="34" charset="0"/>
              </a:defRPr>
            </a:lvl8pPr>
            <a:lvl9pPr marL="3886200" indent="-228600" eaLnBrk="0" fontAlgn="base" hangingPunct="0">
              <a:spcBef>
                <a:spcPct val="20000"/>
              </a:spcBef>
              <a:spcAft>
                <a:spcPct val="0"/>
              </a:spcAft>
              <a:buChar char="»"/>
              <a:defRPr sz="1600">
                <a:solidFill>
                  <a:srgbClr val="800000"/>
                </a:solidFill>
                <a:latin typeface="Century Gothic" panose="020B0502020202020204" pitchFamily="34" charset="0"/>
              </a:defRPr>
            </a:lvl9pPr>
          </a:lstStyle>
          <a:p>
            <a:pPr marL="575986" indent="-721766" latinLnBrk="0">
              <a:lnSpc>
                <a:spcPts val="3000"/>
              </a:lnSpc>
              <a:spcBef>
                <a:spcPts val="0"/>
              </a:spcBef>
              <a:buFontTx/>
              <a:buNone/>
              <a:defRPr/>
            </a:pPr>
            <a:r>
              <a:rPr lang="es-ES" sz="2800" b="1" dirty="0">
                <a:solidFill>
                  <a:schemeClr val="bg1"/>
                </a:solidFill>
                <a:effectLst>
                  <a:outerShdw blurRad="38100" dist="38100" dir="2700000" algn="tl">
                    <a:srgbClr val="000000">
                      <a:alpha val="43137"/>
                    </a:srgbClr>
                  </a:outerShdw>
                </a:effectLst>
                <a:latin typeface="Calibri" panose="020F0502020204030204" pitchFamily="34" charset="0"/>
              </a:rPr>
              <a:t>C.	La Palabra escrita de Dios</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Un documento escrito puede conservarse mejor</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La Palabra escrita se puede copiar muchas veces</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Los que no saben leer pueden escuchar un documento escrito</a:t>
            </a:r>
          </a:p>
          <a:p>
            <a:pPr marL="982663" indent="-352425" latinLnBrk="0">
              <a:lnSpc>
                <a:spcPts val="3000"/>
              </a:lnSpc>
              <a:spcBef>
                <a:spcPts val="0"/>
              </a:spcBef>
              <a:buFont typeface="+mj-lt"/>
              <a:buAutoNum type="arabicPeriod"/>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Todas las anteriores</a:t>
            </a:r>
          </a:p>
          <a:p>
            <a:pPr marL="575986" indent="-721766" latinLnBrk="0">
              <a:lnSpc>
                <a:spcPts val="3000"/>
              </a:lnSpc>
              <a:spcBef>
                <a:spcPts val="0"/>
              </a:spcBef>
              <a:buFontTx/>
              <a:buNone/>
              <a:defRPr/>
            </a:pPr>
            <a:r>
              <a:rPr lang="es-ES" sz="2800" b="1" dirty="0">
                <a:solidFill>
                  <a:schemeClr val="bg1"/>
                </a:solidFill>
                <a:effectLst>
                  <a:outerShdw blurRad="38100" dist="38100" dir="2700000" algn="tl">
                    <a:srgbClr val="000000">
                      <a:alpha val="43137"/>
                    </a:srgbClr>
                  </a:outerShdw>
                </a:effectLst>
                <a:latin typeface="Calibri" panose="020F0502020204030204" pitchFamily="34" charset="0"/>
              </a:rPr>
              <a:t>D.	Marca verdadero o falso donde corresponda:</a:t>
            </a:r>
          </a:p>
          <a:p>
            <a:pPr marL="982663" indent="-352425" latinLnBrk="0">
              <a:lnSpc>
                <a:spcPts val="3000"/>
              </a:lnSpc>
              <a:spcBef>
                <a:spcPts val="0"/>
              </a:spcBef>
              <a:buFontTx/>
              <a:buNone/>
              <a:defRPr/>
            </a:pPr>
            <a:r>
              <a:rPr lang="es-ES" sz="2800" b="1" dirty="0">
                <a:solidFill>
                  <a:schemeClr val="bg1"/>
                </a:solidFill>
                <a:effectLst>
                  <a:outerShdw blurRad="38100" dist="38100" dir="2700000" algn="tl">
                    <a:srgbClr val="000000">
                      <a:alpha val="43137"/>
                    </a:srgbClr>
                  </a:outerShdw>
                </a:effectLst>
                <a:latin typeface="Calibri" panose="020F0502020204030204" pitchFamily="34" charset="0"/>
              </a:rPr>
              <a:t>1.	</a:t>
            </a: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La interpretación de la Biblia es una cuestión de opinión personal (     )</a:t>
            </a:r>
          </a:p>
          <a:p>
            <a:pPr marL="982663" indent="-352425" latinLnBrk="0">
              <a:lnSpc>
                <a:spcPts val="3000"/>
              </a:lnSpc>
              <a:spcBef>
                <a:spcPts val="0"/>
              </a:spcBef>
              <a:buFontTx/>
              <a:buNone/>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2.	Jesucristo se hizo Dios en el tiempo y en el espacio (     )</a:t>
            </a:r>
          </a:p>
          <a:p>
            <a:pPr marL="982663" indent="-352425" latinLnBrk="0">
              <a:lnSpc>
                <a:spcPts val="3000"/>
              </a:lnSpc>
              <a:spcBef>
                <a:spcPts val="0"/>
              </a:spcBef>
              <a:buFontTx/>
              <a:buNone/>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3.	Cuando Dios se reveló, descendió al nivel humano (     )</a:t>
            </a:r>
          </a:p>
          <a:p>
            <a:pPr marL="982663" indent="-352425" latinLnBrk="0">
              <a:lnSpc>
                <a:spcPts val="3000"/>
              </a:lnSpc>
              <a:spcBef>
                <a:spcPts val="0"/>
              </a:spcBef>
              <a:buFontTx/>
              <a:buNone/>
              <a:defRPr/>
            </a:pPr>
            <a:r>
              <a:rPr lang="es-ES" sz="2800" dirty="0">
                <a:solidFill>
                  <a:schemeClr val="bg1"/>
                </a:solidFill>
                <a:effectLst>
                  <a:outerShdw blurRad="38100" dist="38100" dir="2700000" algn="tl">
                    <a:srgbClr val="000000">
                      <a:alpha val="43137"/>
                    </a:srgbClr>
                  </a:outerShdw>
                </a:effectLst>
                <a:latin typeface="Calibri" panose="020F0502020204030204" pitchFamily="34" charset="0"/>
              </a:rPr>
              <a:t>4.	Todo verdadero aprendizaje se da en el contexto de la fe (     )</a:t>
            </a:r>
          </a:p>
        </p:txBody>
      </p:sp>
      <p:sp>
        <p:nvSpPr>
          <p:cNvPr id="11" name="Rectángulo 17"/>
          <p:cNvSpPr/>
          <p:nvPr/>
        </p:nvSpPr>
        <p:spPr>
          <a:xfrm>
            <a:off x="4511824" y="2780928"/>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X</a:t>
            </a:r>
            <a:endParaRPr lang="es-PE" sz="3600" b="1" dirty="0">
              <a:ln/>
              <a:solidFill>
                <a:srgbClr val="FF0000"/>
              </a:solidFill>
              <a:effectLst>
                <a:outerShdw blurRad="38100" dist="38100" dir="2700000" algn="tl">
                  <a:srgbClr val="000000">
                    <a:alpha val="43137"/>
                  </a:srgbClr>
                </a:outerShdw>
              </a:effectLst>
            </a:endParaRPr>
          </a:p>
        </p:txBody>
      </p:sp>
      <p:sp>
        <p:nvSpPr>
          <p:cNvPr id="12" name="Rectángulo 17"/>
          <p:cNvSpPr/>
          <p:nvPr/>
        </p:nvSpPr>
        <p:spPr>
          <a:xfrm>
            <a:off x="11136560" y="3501008"/>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F</a:t>
            </a:r>
            <a:endParaRPr lang="es-PE" sz="3600" b="1" dirty="0">
              <a:ln/>
              <a:solidFill>
                <a:srgbClr val="FF0000"/>
              </a:solidFill>
              <a:effectLst>
                <a:outerShdw blurRad="38100" dist="38100" dir="2700000" algn="tl">
                  <a:srgbClr val="000000">
                    <a:alpha val="43137"/>
                  </a:srgbClr>
                </a:outerShdw>
              </a:effectLst>
            </a:endParaRPr>
          </a:p>
        </p:txBody>
      </p:sp>
      <p:sp>
        <p:nvSpPr>
          <p:cNvPr id="6" name="Rectángulo 17"/>
          <p:cNvSpPr/>
          <p:nvPr/>
        </p:nvSpPr>
        <p:spPr>
          <a:xfrm>
            <a:off x="9048328" y="3873453"/>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F</a:t>
            </a:r>
            <a:endParaRPr lang="es-PE" sz="3600" b="1" dirty="0">
              <a:ln/>
              <a:solidFill>
                <a:srgbClr val="FF0000"/>
              </a:solidFill>
              <a:effectLst>
                <a:outerShdw blurRad="38100" dist="38100" dir="2700000" algn="tl">
                  <a:srgbClr val="000000">
                    <a:alpha val="43137"/>
                  </a:srgbClr>
                </a:outerShdw>
              </a:effectLst>
            </a:endParaRPr>
          </a:p>
        </p:txBody>
      </p:sp>
      <p:sp>
        <p:nvSpPr>
          <p:cNvPr id="8" name="Rectángulo 17"/>
          <p:cNvSpPr/>
          <p:nvPr/>
        </p:nvSpPr>
        <p:spPr>
          <a:xfrm>
            <a:off x="8958868" y="4294837"/>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V</a:t>
            </a:r>
            <a:endParaRPr lang="es-PE" sz="3600" b="1" dirty="0">
              <a:ln/>
              <a:solidFill>
                <a:srgbClr val="FF0000"/>
              </a:solidFill>
              <a:effectLst>
                <a:outerShdw blurRad="38100" dist="38100" dir="2700000" algn="tl">
                  <a:srgbClr val="000000">
                    <a:alpha val="43137"/>
                  </a:srgbClr>
                </a:outerShdw>
              </a:effectLst>
            </a:endParaRPr>
          </a:p>
        </p:txBody>
      </p:sp>
      <p:sp>
        <p:nvSpPr>
          <p:cNvPr id="9" name="Rectángulo 17"/>
          <p:cNvSpPr/>
          <p:nvPr/>
        </p:nvSpPr>
        <p:spPr>
          <a:xfrm>
            <a:off x="9984432" y="4710956"/>
            <a:ext cx="449500" cy="64633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eaLnBrk="1" hangingPunct="1">
              <a:defRPr/>
            </a:pPr>
            <a:r>
              <a:rPr lang="es-PE" sz="3600" b="1" kern="0" dirty="0">
                <a:ln/>
                <a:solidFill>
                  <a:srgbClr val="FF0000"/>
                </a:solidFill>
                <a:effectLst>
                  <a:outerShdw blurRad="38100" dist="38100" dir="2700000" algn="tl">
                    <a:srgbClr val="000000">
                      <a:alpha val="43137"/>
                    </a:srgbClr>
                  </a:outerShdw>
                </a:effectLst>
                <a:latin typeface="Calibri" panose="020F0502020204030204" pitchFamily="34" charset="0"/>
              </a:rPr>
              <a:t>V</a:t>
            </a:r>
            <a:endParaRPr lang="es-PE" sz="3600" b="1" dirty="0">
              <a:ln/>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085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1366986-8CD6-4728-B8CF-4E68FECC0DD3}"/>
              </a:ext>
            </a:extLst>
          </p:cNvPr>
          <p:cNvSpPr txBox="1">
            <a:spLocks noChangeArrowheads="1"/>
          </p:cNvSpPr>
          <p:nvPr/>
        </p:nvSpPr>
        <p:spPr bwMode="auto">
          <a:xfrm>
            <a:off x="2678520" y="548680"/>
            <a:ext cx="669094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4400" i="0" dirty="0">
                <a:effectLst>
                  <a:outerShdw blurRad="38100" dist="38100" dir="2700000" algn="tl">
                    <a:srgbClr val="000000">
                      <a:alpha val="43137"/>
                    </a:srgbClr>
                  </a:outerShdw>
                </a:effectLst>
                <a:latin typeface="Impact"/>
              </a:rPr>
              <a:t>APLICACIÓN</a:t>
            </a:r>
          </a:p>
        </p:txBody>
      </p:sp>
      <p:sp>
        <p:nvSpPr>
          <p:cNvPr id="2" name="Rectángulo 1"/>
          <p:cNvSpPr/>
          <p:nvPr/>
        </p:nvSpPr>
        <p:spPr>
          <a:xfrm>
            <a:off x="983432" y="1772816"/>
            <a:ext cx="10585176" cy="3785652"/>
          </a:xfrm>
          <a:prstGeom prst="rect">
            <a:avLst/>
          </a:prstGeom>
        </p:spPr>
        <p:txBody>
          <a:bodyPr wrap="square">
            <a:spAutoFit/>
          </a:bodyPr>
          <a:lstStyle/>
          <a:p>
            <a:pPr marL="457189" indent="-457189" algn="l" latinLnBrk="0">
              <a:lnSpc>
                <a:spcPts val="3200"/>
              </a:lnSpc>
              <a:spcBef>
                <a:spcPts val="0"/>
              </a:spcBef>
              <a:buSzPct val="100000"/>
              <a:buFont typeface="Arial" pitchFamily="34" charset="0"/>
              <a:buChar char="•"/>
              <a:defRPr/>
            </a:pPr>
            <a:r>
              <a:rPr lang="es-ES" sz="3200" b="1" kern="0" dirty="0">
                <a:solidFill>
                  <a:schemeClr val="bg1"/>
                </a:solidFill>
                <a:effectLst>
                  <a:outerShdw blurRad="38100" dist="38100" dir="2700000" algn="tl">
                    <a:srgbClr val="000000">
                      <a:alpha val="43137"/>
                    </a:srgbClr>
                  </a:outerShdw>
                </a:effectLst>
                <a:latin typeface="Calibri" panose="020F0502020204030204" pitchFamily="34" charset="0"/>
              </a:rPr>
              <a:t>¿Cuáles son los aspectos fundamentales del origen y la naturaleza de la Biblia para interpretarla y entenderla?</a:t>
            </a:r>
            <a:endParaRPr lang="es-PE" sz="3200" b="1" kern="0" dirty="0">
              <a:solidFill>
                <a:schemeClr val="bg1"/>
              </a:solidFill>
              <a:effectLst>
                <a:outerShdw blurRad="38100" dist="38100" dir="2700000" algn="tl">
                  <a:srgbClr val="000000">
                    <a:alpha val="43137"/>
                  </a:srgbClr>
                </a:outerShdw>
              </a:effectLst>
              <a:latin typeface="Calibri" panose="020F0502020204030204" pitchFamily="34" charset="0"/>
            </a:endParaRPr>
          </a:p>
          <a:p>
            <a:pPr marL="457189" indent="-457189" algn="l" latinLnBrk="0">
              <a:lnSpc>
                <a:spcPts val="3200"/>
              </a:lnSpc>
              <a:spcBef>
                <a:spcPts val="0"/>
              </a:spcBef>
              <a:buSzPct val="100000"/>
              <a:buFont typeface="Arial" pitchFamily="34" charset="0"/>
              <a:buChar char="•"/>
              <a:defRPr/>
            </a:pPr>
            <a:r>
              <a:rPr lang="es-ES" sz="3200" b="1" kern="0" dirty="0">
                <a:solidFill>
                  <a:schemeClr val="bg1"/>
                </a:solidFill>
                <a:effectLst>
                  <a:outerShdw blurRad="38100" dist="38100" dir="2700000" algn="tl">
                    <a:srgbClr val="000000">
                      <a:alpha val="43137"/>
                    </a:srgbClr>
                  </a:outerShdw>
                </a:effectLst>
                <a:latin typeface="Calibri" panose="020F0502020204030204" pitchFamily="34" charset="0"/>
              </a:rPr>
              <a:t>Los escritores bíblicos afirman que su mensaje se revela divinamente y su contenido es inspirado por Dios. Dios utiliza el lenguaje humano para comunicarse con el hombre a través de la Palabra escrita. La fe en el autor de la Palabra es fundamental para su interpretación y entendimiento.</a:t>
            </a:r>
            <a:endParaRPr lang="es-PE" sz="3200" b="1" kern="0" dirty="0">
              <a:solidFill>
                <a:schemeClr val="bg1"/>
              </a:solidFill>
              <a:effectLst>
                <a:outerShdw blurRad="38100" dist="38100" dir="2700000" algn="tl">
                  <a:srgbClr val="000000">
                    <a:alpha val="43137"/>
                  </a:srgbClr>
                </a:outerShdw>
              </a:effectLst>
              <a:latin typeface="Calibri" panose="020F0502020204030204" pitchFamily="34" charset="0"/>
            </a:endParaRPr>
          </a:p>
          <a:p>
            <a:pPr marL="457189" indent="-457189" algn="l" latinLnBrk="0">
              <a:lnSpc>
                <a:spcPts val="3200"/>
              </a:lnSpc>
              <a:spcBef>
                <a:spcPts val="0"/>
              </a:spcBef>
              <a:buSzPct val="100000"/>
              <a:buFont typeface="Arial" pitchFamily="34" charset="0"/>
              <a:buChar char="•"/>
              <a:defRPr/>
            </a:pPr>
            <a:r>
              <a:rPr lang="es-ES" sz="3200" b="1" kern="0" dirty="0">
                <a:solidFill>
                  <a:schemeClr val="bg1"/>
                </a:solidFill>
                <a:effectLst>
                  <a:outerShdw blurRad="38100" dist="38100" dir="2700000" algn="tl">
                    <a:srgbClr val="000000">
                      <a:alpha val="43137"/>
                    </a:srgbClr>
                  </a:outerShdw>
                </a:effectLst>
                <a:latin typeface="Calibri" panose="020F0502020204030204" pitchFamily="34" charset="0"/>
              </a:rPr>
              <a:t>Para qué nos servirá lo aprendido?</a:t>
            </a:r>
          </a:p>
        </p:txBody>
      </p:sp>
    </p:spTree>
    <p:extLst>
      <p:ext uri="{BB962C8B-B14F-4D97-AF65-F5344CB8AC3E}">
        <p14:creationId xmlns:p14="http://schemas.microsoft.com/office/powerpoint/2010/main" val="316452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1366986-8CD6-4728-B8CF-4E68FECC0DD3}"/>
              </a:ext>
            </a:extLst>
          </p:cNvPr>
          <p:cNvSpPr txBox="1">
            <a:spLocks noChangeArrowheads="1"/>
          </p:cNvSpPr>
          <p:nvPr/>
        </p:nvSpPr>
        <p:spPr bwMode="auto">
          <a:xfrm>
            <a:off x="2678520" y="548680"/>
            <a:ext cx="669094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i="1" kern="1200">
                <a:solidFill>
                  <a:schemeClr val="bg1"/>
                </a:solidFill>
                <a:latin typeface="+mj-lt"/>
                <a:ea typeface="+mj-ea"/>
                <a:cs typeface="+mj-cs"/>
              </a:defRPr>
            </a:lvl1pPr>
            <a:lvl2pPr algn="l" rtl="0" eaLnBrk="1" fontAlgn="base" hangingPunct="1">
              <a:spcBef>
                <a:spcPct val="0"/>
              </a:spcBef>
              <a:spcAft>
                <a:spcPct val="0"/>
              </a:spcAft>
              <a:defRPr sz="3600" i="1">
                <a:solidFill>
                  <a:schemeClr val="bg1"/>
                </a:solidFill>
                <a:latin typeface="Impact" panose="020B0806030902050204" pitchFamily="34" charset="0"/>
              </a:defRPr>
            </a:lvl2pPr>
            <a:lvl3pPr algn="l" rtl="0" eaLnBrk="1" fontAlgn="base" hangingPunct="1">
              <a:spcBef>
                <a:spcPct val="0"/>
              </a:spcBef>
              <a:spcAft>
                <a:spcPct val="0"/>
              </a:spcAft>
              <a:defRPr sz="3600" i="1">
                <a:solidFill>
                  <a:schemeClr val="bg1"/>
                </a:solidFill>
                <a:latin typeface="Impact" panose="020B0806030902050204" pitchFamily="34" charset="0"/>
              </a:defRPr>
            </a:lvl3pPr>
            <a:lvl4pPr algn="l" rtl="0" eaLnBrk="1" fontAlgn="base" hangingPunct="1">
              <a:spcBef>
                <a:spcPct val="0"/>
              </a:spcBef>
              <a:spcAft>
                <a:spcPct val="0"/>
              </a:spcAft>
              <a:defRPr sz="3600" i="1">
                <a:solidFill>
                  <a:schemeClr val="bg1"/>
                </a:solidFill>
                <a:latin typeface="Impact" panose="020B0806030902050204" pitchFamily="34" charset="0"/>
              </a:defRPr>
            </a:lvl4pPr>
            <a:lvl5pPr algn="l" rtl="0" eaLnBrk="1" fontAlgn="base" hangingPunct="1">
              <a:spcBef>
                <a:spcPct val="0"/>
              </a:spcBef>
              <a:spcAft>
                <a:spcPct val="0"/>
              </a:spcAft>
              <a:defRPr sz="3600" i="1">
                <a:solidFill>
                  <a:schemeClr val="bg1"/>
                </a:solidFill>
                <a:latin typeface="Impact" panose="020B0806030902050204" pitchFamily="34" charset="0"/>
              </a:defRPr>
            </a:lvl5pPr>
            <a:lvl6pPr marL="457200" algn="l" rtl="0" eaLnBrk="1" fontAlgn="base" hangingPunct="1">
              <a:spcBef>
                <a:spcPct val="0"/>
              </a:spcBef>
              <a:spcAft>
                <a:spcPct val="0"/>
              </a:spcAft>
              <a:defRPr sz="3600" i="1">
                <a:solidFill>
                  <a:schemeClr val="bg1"/>
                </a:solidFill>
                <a:latin typeface="Impact" panose="020B0806030902050204" pitchFamily="34" charset="0"/>
              </a:defRPr>
            </a:lvl6pPr>
            <a:lvl7pPr marL="914400" algn="l" rtl="0" eaLnBrk="1" fontAlgn="base" hangingPunct="1">
              <a:spcBef>
                <a:spcPct val="0"/>
              </a:spcBef>
              <a:spcAft>
                <a:spcPct val="0"/>
              </a:spcAft>
              <a:defRPr sz="3600" i="1">
                <a:solidFill>
                  <a:schemeClr val="bg1"/>
                </a:solidFill>
                <a:latin typeface="Impact" panose="020B0806030902050204" pitchFamily="34" charset="0"/>
              </a:defRPr>
            </a:lvl7pPr>
            <a:lvl8pPr marL="1371600" algn="l" rtl="0" eaLnBrk="1" fontAlgn="base" hangingPunct="1">
              <a:spcBef>
                <a:spcPct val="0"/>
              </a:spcBef>
              <a:spcAft>
                <a:spcPct val="0"/>
              </a:spcAft>
              <a:defRPr sz="3600" i="1">
                <a:solidFill>
                  <a:schemeClr val="bg1"/>
                </a:solidFill>
                <a:latin typeface="Impact" panose="020B0806030902050204" pitchFamily="34" charset="0"/>
              </a:defRPr>
            </a:lvl8pPr>
            <a:lvl9pPr marL="1828800" algn="l" rtl="0" eaLnBrk="1" fontAlgn="base" hangingPunct="1">
              <a:spcBef>
                <a:spcPct val="0"/>
              </a:spcBef>
              <a:spcAft>
                <a:spcPct val="0"/>
              </a:spcAft>
              <a:defRPr sz="3600" i="1">
                <a:solidFill>
                  <a:schemeClr val="bg1"/>
                </a:solidFill>
                <a:latin typeface="Impact" panose="020B0806030902050204" pitchFamily="34" charset="0"/>
              </a:defRPr>
            </a:lvl9pPr>
          </a:lstStyle>
          <a:p>
            <a:pPr algn="ctr"/>
            <a:r>
              <a:rPr lang="en-US" sz="4400" i="0" dirty="0">
                <a:effectLst>
                  <a:outerShdw blurRad="38100" dist="38100" dir="2700000" algn="tl">
                    <a:srgbClr val="000000">
                      <a:alpha val="43137"/>
                    </a:srgbClr>
                  </a:outerShdw>
                </a:effectLst>
                <a:latin typeface="Impact"/>
              </a:rPr>
              <a:t>CREATIVIDAD</a:t>
            </a:r>
          </a:p>
        </p:txBody>
      </p:sp>
      <p:sp>
        <p:nvSpPr>
          <p:cNvPr id="2" name="Rectángulo 1"/>
          <p:cNvSpPr/>
          <p:nvPr/>
        </p:nvSpPr>
        <p:spPr>
          <a:xfrm>
            <a:off x="1847528" y="2708920"/>
            <a:ext cx="9577064" cy="1272208"/>
          </a:xfrm>
          <a:prstGeom prst="rect">
            <a:avLst/>
          </a:prstGeom>
        </p:spPr>
        <p:txBody>
          <a:bodyPr wrap="square">
            <a:spAutoFit/>
          </a:bodyPr>
          <a:lstStyle/>
          <a:p>
            <a:pPr marL="457189" indent="-457189">
              <a:lnSpc>
                <a:spcPts val="3000"/>
              </a:lnSpc>
              <a:spcBef>
                <a:spcPts val="0"/>
              </a:spcBef>
              <a:buSzPct val="100000"/>
              <a:buFont typeface="Arial" pitchFamily="34" charset="0"/>
              <a:buChar char="•"/>
              <a:defRPr/>
            </a:pPr>
            <a:r>
              <a:rPr lang="es-ES" sz="3600" b="1" kern="0" dirty="0">
                <a:solidFill>
                  <a:schemeClr val="bg1"/>
                </a:solidFill>
                <a:effectLst>
                  <a:outerShdw blurRad="38100" dist="38100" dir="2700000" algn="tl">
                    <a:srgbClr val="000000">
                      <a:alpha val="43137"/>
                    </a:srgbClr>
                  </a:outerShdw>
                </a:effectLst>
                <a:latin typeface="Calibri" panose="020F0502020204030204" pitchFamily="34" charset="0"/>
              </a:rPr>
              <a:t>¿Cómo sería una actitud de gratitud y de fidelidad por la Escritura? Compártelo en tus redes…</a:t>
            </a:r>
            <a:endParaRPr lang="es-PE" sz="3600" b="1" kern="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3317673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2 Rectángulo">
            <a:extLst>
              <a:ext uri="{FF2B5EF4-FFF2-40B4-BE49-F238E27FC236}">
                <a16:creationId xmlns:a16="http://schemas.microsoft.com/office/drawing/2014/main" id="{107DA17F-01D6-4F9B-8385-EC40926C9FC3}"/>
              </a:ext>
            </a:extLst>
          </p:cNvPr>
          <p:cNvSpPr/>
          <p:nvPr/>
        </p:nvSpPr>
        <p:spPr>
          <a:xfrm>
            <a:off x="2783632" y="1916832"/>
            <a:ext cx="9001000" cy="379142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6566" indent="-457189">
              <a:lnSpc>
                <a:spcPts val="3200"/>
              </a:lnSpc>
              <a:defRPr/>
            </a:pPr>
            <a:r>
              <a:rPr lang="es-CO" sz="3200" b="1" kern="0" dirty="0">
                <a:latin typeface="Calibri" panose="020F0502020204030204" pitchFamily="34" charset="0"/>
              </a:rPr>
              <a:t>Elaborado por:</a:t>
            </a:r>
          </a:p>
          <a:p>
            <a:pPr marL="46566" indent="-457189">
              <a:lnSpc>
                <a:spcPts val="3200"/>
              </a:lnSpc>
              <a:buFontTx/>
              <a:buChar char="•"/>
              <a:defRPr/>
            </a:pPr>
            <a:r>
              <a:rPr lang="es-CO" sz="3200" b="1" kern="0" dirty="0">
                <a:latin typeface="Calibri" panose="020F0502020204030204" pitchFamily="34" charset="0"/>
              </a:rPr>
              <a:t>Dr. Alfredo Padilla Chávez</a:t>
            </a:r>
          </a:p>
          <a:p>
            <a:pPr marL="482588" indent="-482588">
              <a:lnSpc>
                <a:spcPts val="3200"/>
              </a:lnSpc>
              <a:buFontTx/>
              <a:buChar char="•"/>
              <a:defRPr/>
            </a:pPr>
            <a:r>
              <a:rPr lang="es-CO" sz="3200" b="1" kern="0" dirty="0">
                <a:latin typeface="Calibri" panose="020F0502020204030204" pitchFamily="34" charset="0"/>
              </a:rPr>
              <a:t>Escríbenos para recibir la lección cada semana: apadilla88@hotmail.com</a:t>
            </a:r>
          </a:p>
          <a:p>
            <a:pPr marL="482588" indent="-482588">
              <a:lnSpc>
                <a:spcPts val="3200"/>
              </a:lnSpc>
              <a:buFontTx/>
              <a:buChar char="•"/>
              <a:defRPr/>
            </a:pPr>
            <a:r>
              <a:rPr lang="es-CO" sz="3200" b="1" kern="0" dirty="0">
                <a:latin typeface="Calibri" panose="020F0502020204030204" pitchFamily="34" charset="0"/>
              </a:rPr>
              <a:t>Visite:</a:t>
            </a:r>
          </a:p>
          <a:p>
            <a:pPr>
              <a:lnSpc>
                <a:spcPts val="3200"/>
              </a:lnSpc>
              <a:defRPr/>
            </a:pPr>
            <a:r>
              <a:rPr lang="es-CO" sz="2400" dirty="0">
                <a:solidFill>
                  <a:schemeClr val="bg1"/>
                </a:solidFill>
                <a:latin typeface="Calibri" panose="020F0502020204030204" pitchFamily="34" charset="0"/>
                <a:hlinkClick r:id="rId3"/>
              </a:rPr>
              <a:t>http://gramadal.wordpress.com</a:t>
            </a:r>
            <a:endParaRPr lang="es-CO" sz="2400" dirty="0">
              <a:solidFill>
                <a:schemeClr val="bg1"/>
              </a:solidFill>
              <a:latin typeface="Calibri" panose="020F0502020204030204" pitchFamily="34" charset="0"/>
            </a:endParaRPr>
          </a:p>
          <a:p>
            <a:pPr>
              <a:lnSpc>
                <a:spcPts val="3200"/>
              </a:lnSpc>
              <a:defRPr/>
            </a:pPr>
            <a:endParaRPr lang="es-CO" sz="3200" b="1" kern="0" dirty="0">
              <a:solidFill>
                <a:schemeClr val="bg1"/>
              </a:solidFill>
              <a:latin typeface="Calibri" panose="020F0502020204030204" pitchFamily="34" charset="0"/>
            </a:endParaRPr>
          </a:p>
          <a:p>
            <a:pPr>
              <a:lnSpc>
                <a:spcPts val="3200"/>
              </a:lnSpc>
              <a:defRPr/>
            </a:pPr>
            <a:endParaRPr lang="es-CO" sz="3200" b="1" kern="0" dirty="0">
              <a:latin typeface="Calibri" panose="020F0502020204030204" pitchFamily="34" charset="0"/>
            </a:endParaRPr>
          </a:p>
          <a:p>
            <a:pPr>
              <a:lnSpc>
                <a:spcPts val="3200"/>
              </a:lnSpc>
              <a:defRPr/>
            </a:pPr>
            <a:r>
              <a:rPr lang="es-CO" sz="3200" b="1" kern="0" dirty="0">
                <a:latin typeface="Calibri" panose="020F0502020204030204" pitchFamily="34" charset="0"/>
              </a:rPr>
              <a:t>LIMA – PERÚ </a:t>
            </a:r>
          </a:p>
        </p:txBody>
      </p:sp>
      <p:pic>
        <p:nvPicPr>
          <p:cNvPr id="5" name="Picture 4" descr="C:\Documents and Settings\Administrador\Escritorio\Imagen1.png">
            <a:extLst>
              <a:ext uri="{FF2B5EF4-FFF2-40B4-BE49-F238E27FC236}">
                <a16:creationId xmlns:a16="http://schemas.microsoft.com/office/drawing/2014/main" id="{2B3AE137-D344-4A17-8C48-DE20E32BBC31}"/>
              </a:ext>
            </a:extLst>
          </p:cNvPr>
          <p:cNvPicPr>
            <a:picLocks noChangeAspect="1" noChangeArrowheads="1"/>
          </p:cNvPicPr>
          <p:nvPr/>
        </p:nvPicPr>
        <p:blipFill>
          <a:blip r:embed="rId4" cstate="print">
            <a:duotone>
              <a:prstClr val="black"/>
              <a:srgbClr val="FFC000">
                <a:tint val="45000"/>
                <a:satMod val="400000"/>
              </a:srgbClr>
            </a:duotone>
            <a:extLst>
              <a:ext uri="{28A0092B-C50C-407E-A947-70E740481C1C}">
                <a14:useLocalDpi xmlns:a14="http://schemas.microsoft.com/office/drawing/2010/main" val="0"/>
              </a:ext>
            </a:extLst>
          </a:blip>
          <a:srcRect/>
          <a:stretch>
            <a:fillRect/>
          </a:stretch>
        </p:blipFill>
        <p:spPr bwMode="auto">
          <a:xfrm>
            <a:off x="695400" y="332656"/>
            <a:ext cx="804380" cy="692644"/>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emplate">
  <a:themeElements>
    <a:clrScheme name="template 13">
      <a:dk1>
        <a:srgbClr val="4D4D4D"/>
      </a:dk1>
      <a:lt1>
        <a:srgbClr val="FFFFFF"/>
      </a:lt1>
      <a:dk2>
        <a:srgbClr val="000000"/>
      </a:dk2>
      <a:lt2>
        <a:srgbClr val="043000"/>
      </a:lt2>
      <a:accent1>
        <a:srgbClr val="33A900"/>
      </a:accent1>
      <a:accent2>
        <a:srgbClr val="525B56"/>
      </a:accent2>
      <a:accent3>
        <a:srgbClr val="FFFFFF"/>
      </a:accent3>
      <a:accent4>
        <a:srgbClr val="404040"/>
      </a:accent4>
      <a:accent5>
        <a:srgbClr val="ADD1AA"/>
      </a:accent5>
      <a:accent6>
        <a:srgbClr val="49524D"/>
      </a:accent6>
      <a:hlink>
        <a:srgbClr val="747D79"/>
      </a:hlink>
      <a:folHlink>
        <a:srgbClr val="EAEAEA"/>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1">
        <a:dk1>
          <a:srgbClr val="4D4D4D"/>
        </a:dk1>
        <a:lt1>
          <a:srgbClr val="FFFFFF"/>
        </a:lt1>
        <a:dk2>
          <a:srgbClr val="000000"/>
        </a:dk2>
        <a:lt2>
          <a:srgbClr val="6E6046"/>
        </a:lt2>
        <a:accent1>
          <a:srgbClr val="B69E77"/>
        </a:accent1>
        <a:accent2>
          <a:srgbClr val="9E280E"/>
        </a:accent2>
        <a:accent3>
          <a:srgbClr val="FFFFFF"/>
        </a:accent3>
        <a:accent4>
          <a:srgbClr val="404040"/>
        </a:accent4>
        <a:accent5>
          <a:srgbClr val="D7CCBD"/>
        </a:accent5>
        <a:accent6>
          <a:srgbClr val="8F230C"/>
        </a:accent6>
        <a:hlink>
          <a:srgbClr val="FFC6A4"/>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6E6046"/>
        </a:lt2>
        <a:accent1>
          <a:srgbClr val="B69E77"/>
        </a:accent1>
        <a:accent2>
          <a:srgbClr val="9E280E"/>
        </a:accent2>
        <a:accent3>
          <a:srgbClr val="FFFFFF"/>
        </a:accent3>
        <a:accent4>
          <a:srgbClr val="404040"/>
        </a:accent4>
        <a:accent5>
          <a:srgbClr val="D7CCBD"/>
        </a:accent5>
        <a:accent6>
          <a:srgbClr val="8F230C"/>
        </a:accent6>
        <a:hlink>
          <a:srgbClr val="E1C6A4"/>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532F3C"/>
        </a:lt2>
        <a:accent1>
          <a:srgbClr val="CDC09A"/>
        </a:accent1>
        <a:accent2>
          <a:srgbClr val="AC9F55"/>
        </a:accent2>
        <a:accent3>
          <a:srgbClr val="FFFFFF"/>
        </a:accent3>
        <a:accent4>
          <a:srgbClr val="404040"/>
        </a:accent4>
        <a:accent5>
          <a:srgbClr val="E3DCCA"/>
        </a:accent5>
        <a:accent6>
          <a:srgbClr val="9B904C"/>
        </a:accent6>
        <a:hlink>
          <a:srgbClr val="DBD3C7"/>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064300"/>
        </a:lt2>
        <a:accent1>
          <a:srgbClr val="AC927F"/>
        </a:accent1>
        <a:accent2>
          <a:srgbClr val="3AAE00"/>
        </a:accent2>
        <a:accent3>
          <a:srgbClr val="FFFFFF"/>
        </a:accent3>
        <a:accent4>
          <a:srgbClr val="404040"/>
        </a:accent4>
        <a:accent5>
          <a:srgbClr val="D2C7C0"/>
        </a:accent5>
        <a:accent6>
          <a:srgbClr val="349D00"/>
        </a:accent6>
        <a:hlink>
          <a:srgbClr val="D2B8A0"/>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033100"/>
        </a:lt2>
        <a:accent1>
          <a:srgbClr val="2F9400"/>
        </a:accent1>
        <a:accent2>
          <a:srgbClr val="6C838B"/>
        </a:accent2>
        <a:accent3>
          <a:srgbClr val="FFFFFF"/>
        </a:accent3>
        <a:accent4>
          <a:srgbClr val="404040"/>
        </a:accent4>
        <a:accent5>
          <a:srgbClr val="ADC8AA"/>
        </a:accent5>
        <a:accent6>
          <a:srgbClr val="61767D"/>
        </a:accent6>
        <a:hlink>
          <a:srgbClr val="996E68"/>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063B00"/>
        </a:lt2>
        <a:accent1>
          <a:srgbClr val="33A800"/>
        </a:accent1>
        <a:accent2>
          <a:srgbClr val="B26D33"/>
        </a:accent2>
        <a:accent3>
          <a:srgbClr val="FFFFFF"/>
        </a:accent3>
        <a:accent4>
          <a:srgbClr val="404040"/>
        </a:accent4>
        <a:accent5>
          <a:srgbClr val="ADD1AA"/>
        </a:accent5>
        <a:accent6>
          <a:srgbClr val="A1622D"/>
        </a:accent6>
        <a:hlink>
          <a:srgbClr val="CE7931"/>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224700"/>
        </a:lt2>
        <a:accent1>
          <a:srgbClr val="68A500"/>
        </a:accent1>
        <a:accent2>
          <a:srgbClr val="8CB400"/>
        </a:accent2>
        <a:accent3>
          <a:srgbClr val="FFFFFF"/>
        </a:accent3>
        <a:accent4>
          <a:srgbClr val="404040"/>
        </a:accent4>
        <a:accent5>
          <a:srgbClr val="B9CFAA"/>
        </a:accent5>
        <a:accent6>
          <a:srgbClr val="7EA300"/>
        </a:accent6>
        <a:hlink>
          <a:srgbClr val="DC888D"/>
        </a:hlink>
        <a:folHlink>
          <a:srgbClr val="EAEAEA"/>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224700"/>
        </a:lt2>
        <a:accent1>
          <a:srgbClr val="68A500"/>
        </a:accent1>
        <a:accent2>
          <a:srgbClr val="8CB400"/>
        </a:accent2>
        <a:accent3>
          <a:srgbClr val="FFFFFF"/>
        </a:accent3>
        <a:accent4>
          <a:srgbClr val="404040"/>
        </a:accent4>
        <a:accent5>
          <a:srgbClr val="B9CFAA"/>
        </a:accent5>
        <a:accent6>
          <a:srgbClr val="7EA300"/>
        </a:accent6>
        <a:hlink>
          <a:srgbClr val="C0C425"/>
        </a:hlink>
        <a:folHlink>
          <a:srgbClr val="EAEAEA"/>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265400"/>
        </a:lt2>
        <a:accent1>
          <a:srgbClr val="37A091"/>
        </a:accent1>
        <a:accent2>
          <a:srgbClr val="CC8587"/>
        </a:accent2>
        <a:accent3>
          <a:srgbClr val="FFFFFF"/>
        </a:accent3>
        <a:accent4>
          <a:srgbClr val="404040"/>
        </a:accent4>
        <a:accent5>
          <a:srgbClr val="AECDC7"/>
        </a:accent5>
        <a:accent6>
          <a:srgbClr val="B9787A"/>
        </a:accent6>
        <a:hlink>
          <a:srgbClr val="FCE46D"/>
        </a:hlink>
        <a:folHlink>
          <a:srgbClr val="EAEAEA"/>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546715"/>
        </a:lt2>
        <a:accent1>
          <a:srgbClr val="EF733A"/>
        </a:accent1>
        <a:accent2>
          <a:srgbClr val="C1D72E"/>
        </a:accent2>
        <a:accent3>
          <a:srgbClr val="FFFFFF"/>
        </a:accent3>
        <a:accent4>
          <a:srgbClr val="404040"/>
        </a:accent4>
        <a:accent5>
          <a:srgbClr val="F6BCAE"/>
        </a:accent5>
        <a:accent6>
          <a:srgbClr val="AFC329"/>
        </a:accent6>
        <a:hlink>
          <a:srgbClr val="F19545"/>
        </a:hlink>
        <a:folHlink>
          <a:srgbClr val="EAEAEA"/>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406910"/>
        </a:lt2>
        <a:accent1>
          <a:srgbClr val="D04611"/>
        </a:accent1>
        <a:accent2>
          <a:srgbClr val="77BB0F"/>
        </a:accent2>
        <a:accent3>
          <a:srgbClr val="FFFFFF"/>
        </a:accent3>
        <a:accent4>
          <a:srgbClr val="404040"/>
        </a:accent4>
        <a:accent5>
          <a:srgbClr val="E4B0AA"/>
        </a:accent5>
        <a:accent6>
          <a:srgbClr val="6BA90C"/>
        </a:accent6>
        <a:hlink>
          <a:srgbClr val="6CA2C7"/>
        </a:hlink>
        <a:folHlink>
          <a:srgbClr val="EAEAEA"/>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000000"/>
        </a:dk2>
        <a:lt2>
          <a:srgbClr val="102214"/>
        </a:lt2>
        <a:accent1>
          <a:srgbClr val="457136"/>
        </a:accent1>
        <a:accent2>
          <a:srgbClr val="599B51"/>
        </a:accent2>
        <a:accent3>
          <a:srgbClr val="FFFFFF"/>
        </a:accent3>
        <a:accent4>
          <a:srgbClr val="404040"/>
        </a:accent4>
        <a:accent5>
          <a:srgbClr val="B0BBAE"/>
        </a:accent5>
        <a:accent6>
          <a:srgbClr val="508C49"/>
        </a:accent6>
        <a:hlink>
          <a:srgbClr val="78A552"/>
        </a:hlink>
        <a:folHlink>
          <a:srgbClr val="EAEAEA"/>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000000"/>
        </a:dk2>
        <a:lt2>
          <a:srgbClr val="043000"/>
        </a:lt2>
        <a:accent1>
          <a:srgbClr val="33A900"/>
        </a:accent1>
        <a:accent2>
          <a:srgbClr val="525B56"/>
        </a:accent2>
        <a:accent3>
          <a:srgbClr val="FFFFFF"/>
        </a:accent3>
        <a:accent4>
          <a:srgbClr val="404040"/>
        </a:accent4>
        <a:accent5>
          <a:srgbClr val="ADD1AA"/>
        </a:accent5>
        <a:accent6>
          <a:srgbClr val="49524D"/>
        </a:accent6>
        <a:hlink>
          <a:srgbClr val="747D79"/>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273</TotalTime>
  <Words>1237</Words>
  <Application>Microsoft Office PowerPoint</Application>
  <PresentationFormat>Widescreen</PresentationFormat>
  <Paragraphs>92</Paragraphs>
  <Slides>16</Slides>
  <Notes>14</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16</vt:i4>
      </vt:variant>
    </vt:vector>
  </HeadingPairs>
  <TitlesOfParts>
    <vt:vector size="20" baseType="lpstr">
      <vt:lpstr>Arial</vt:lpstr>
      <vt:lpstr>Calibri</vt:lpstr>
      <vt:lpstr>Impact</vt:lpstr>
      <vt:lpstr>template</vt:lpstr>
      <vt:lpstr>El origen y la naturaleza de la Biblia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PoweredTemplates.com</dc:creator>
  <cp:lastModifiedBy>jose ferreira Neto</cp:lastModifiedBy>
  <cp:revision>96</cp:revision>
  <dcterms:created xsi:type="dcterms:W3CDTF">2006-06-13T13:03:30Z</dcterms:created>
  <dcterms:modified xsi:type="dcterms:W3CDTF">2020-04-10T23:37:15Z</dcterms:modified>
</cp:coreProperties>
</file>